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985000" cy="9271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fld id="{5F6E3541-4B9C-6341-A974-125F109B0E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164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fld id="{9AFE7F98-05CD-C149-BC6C-9B6FE0D17D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1594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55201-D519-4B4B-AF3A-E890077D2B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503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044163-06E5-1842-8DAA-DBE615E980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780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75B29-6478-AC43-A6BB-F4AA5C9DB9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56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A89C27-24D4-8844-958F-2CE5BB19E3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1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54125-7783-2047-AC13-2483D6C61D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044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D8D56-90AA-6C4B-882C-00A5B14E6D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883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2D37D4-65D0-704C-98FD-3A6839E293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040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1E9D7-9017-2540-A1D7-06B58EB133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493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9DEF5-4822-D94D-89E9-7F21791A63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330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736C09-7E8A-384F-92CE-5E40AD9DA9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510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E61FB9-111F-064B-B12B-F74B96AE00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115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F1D3051-AA04-574E-BB29-F0CF2695961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69C9-753F-B947-AABC-152896C5E1B0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2362200"/>
          </a:xfrm>
        </p:spPr>
        <p:txBody>
          <a:bodyPr/>
          <a:lstStyle/>
          <a:p>
            <a:r>
              <a:rPr lang="en-US"/>
              <a:t>Cognitive Principles of Multimedia Learning: </a:t>
            </a:r>
            <a:br>
              <a:rPr lang="en-US"/>
            </a:br>
            <a:r>
              <a:rPr lang="en-US"/>
              <a:t>The Role of Modality and Contiguity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r>
              <a:rPr lang="en-US"/>
              <a:t>Roxana Moreno and Richard E. Mayer, Journal of Educational Psychology 1999.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4697-32FB-3240-955C-02F1CFD48EE5}" type="slidenum">
              <a:rPr lang="en-US"/>
              <a:pPr/>
              <a:t>2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Contiguity Principle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Effectiveness of multimedia instruction increases when words and pictures are presented contiguously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DC342-FD61-7343-89A8-C10A0EE5E2B9}" type="slidenum">
              <a:rPr lang="en-US"/>
              <a:pPr/>
              <a:t>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Contiguity Principle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Effectiveness of multimedia instruction increases when words and pictures are presented contiguously</a:t>
            </a:r>
          </a:p>
          <a:p>
            <a:pPr>
              <a:lnSpc>
                <a:spcPct val="90000"/>
              </a:lnSpc>
            </a:pPr>
            <a:r>
              <a:rPr lang="en-US" sz="2800"/>
              <a:t>Two effects: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Spatial-contiguity effect 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Printed text and pictures physically integrated (we</a:t>
            </a:r>
            <a:r>
              <a:rPr lang="ja-JP" altLang="en-US" sz="2000">
                <a:latin typeface="Arial"/>
              </a:rPr>
              <a:t>’</a:t>
            </a:r>
            <a:r>
              <a:rPr lang="en-US" sz="2000"/>
              <a:t>ve read about this one already)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Temporal-contiguity effect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Visual and spoken materials are temporally synchronized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Example: operation of bike pump + narration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D91EA-B5FB-7743-BF84-E7DAA8EFA94E}" type="slidenum">
              <a:rPr lang="en-US"/>
              <a:pPr/>
              <a:t>4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Modality Principle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In multimedia presentations, words should be presented as auditory narration and not as visual on-screen text</a:t>
            </a:r>
          </a:p>
          <a:p>
            <a:r>
              <a:rPr lang="en-US" sz="2800"/>
              <a:t>In short-term memory tasks, auditory presentation usually results in higher recall than does visual presentation (Penney 1989, Frick 1984)</a:t>
            </a:r>
          </a:p>
          <a:p>
            <a:r>
              <a:rPr lang="ja-JP" altLang="en-US" sz="2800">
                <a:latin typeface="Arial"/>
              </a:rPr>
              <a:t>“</a:t>
            </a:r>
            <a:r>
              <a:rPr lang="en-US" sz="2800"/>
              <a:t>Attention better divided between two auditory or two visual channels</a:t>
            </a:r>
            <a:r>
              <a:rPr lang="ja-JP" altLang="en-US" sz="2800">
                <a:latin typeface="Arial"/>
              </a:rPr>
              <a:t>”</a:t>
            </a:r>
            <a:r>
              <a:rPr lang="en-US" sz="2800"/>
              <a:t> (Wickens, 1984)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4E6E-8158-8C48-84B5-2B618ED75F44}" type="slidenum">
              <a:rPr lang="en-US"/>
              <a:pPr/>
              <a:t>5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Modality Principle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In multimedia presentations, words should be presented as auditory narration and not as visual on-screen text</a:t>
            </a:r>
          </a:p>
          <a:p>
            <a:pPr>
              <a:lnSpc>
                <a:spcPct val="90000"/>
              </a:lnSpc>
            </a:pPr>
            <a:r>
              <a:rPr lang="en-US" sz="2800"/>
              <a:t>In short-term memory tasks, auditory presentation usually results in higher recall than does visual presentation (Penney 1989, Frick 1984)</a:t>
            </a:r>
          </a:p>
          <a:p>
            <a:pPr>
              <a:lnSpc>
                <a:spcPct val="90000"/>
              </a:lnSpc>
            </a:pPr>
            <a:r>
              <a:rPr lang="ja-JP" altLang="en-US" sz="2800">
                <a:latin typeface="Arial"/>
              </a:rPr>
              <a:t>“</a:t>
            </a:r>
            <a:r>
              <a:rPr lang="en-US" sz="2800"/>
              <a:t>Attention better divided between two auditory or two visual channels</a:t>
            </a:r>
            <a:r>
              <a:rPr lang="ja-JP" altLang="en-US" sz="2800">
                <a:latin typeface="Arial"/>
              </a:rPr>
              <a:t>”</a:t>
            </a:r>
            <a:r>
              <a:rPr lang="en-US" sz="2800"/>
              <a:t> (Wickens, 1984)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(Question to Ken) What does this mean??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D927-3B9A-4049-B340-F76DCE19356B}" type="slidenum">
              <a:rPr lang="en-US"/>
              <a:pPr/>
              <a:t>6</a:t>
            </a:fld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3657600" cy="762000"/>
          </a:xfrm>
        </p:spPr>
        <p:txBody>
          <a:bodyPr/>
          <a:lstStyle/>
          <a:p>
            <a:r>
              <a:rPr lang="en-US" sz="4000"/>
              <a:t>Experiment One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143000"/>
            <a:ext cx="38100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Goal: To distinguish between  spatial contiguity effects  and modality effects using animation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How?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By manipulation of proximity of visual text with animation</a:t>
            </a:r>
          </a:p>
          <a:p>
            <a:pPr>
              <a:lnSpc>
                <a:spcPct val="80000"/>
              </a:lnSpc>
            </a:pPr>
            <a:r>
              <a:rPr lang="en-US" sz="2000"/>
              <a:t>132 college low-experience students</a:t>
            </a:r>
          </a:p>
          <a:p>
            <a:pPr>
              <a:lnSpc>
                <a:spcPct val="80000"/>
              </a:lnSpc>
            </a:pPr>
            <a:r>
              <a:rPr lang="en-US" sz="2000"/>
              <a:t>Results: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Modality  effect in which students learned better when verbal input presented as speech and not visual text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Spatial-contiguity effect in which students learned better when visual and verbal materials presented physically close together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219200"/>
            <a:ext cx="38100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Goal: To examine (more closely) the modality 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How?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By manipulation of simultaneous or sequential presentation</a:t>
            </a:r>
          </a:p>
          <a:p>
            <a:pPr>
              <a:lnSpc>
                <a:spcPct val="80000"/>
              </a:lnSpc>
            </a:pPr>
            <a:r>
              <a:rPr lang="en-US" sz="2000"/>
              <a:t>127 college low-experience students</a:t>
            </a:r>
          </a:p>
          <a:p>
            <a:pPr>
              <a:lnSpc>
                <a:spcPct val="80000"/>
              </a:lnSpc>
            </a:pPr>
            <a:r>
              <a:rPr lang="en-US" sz="2000"/>
              <a:t>Results: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Modality  effect in which students learned better when verbal input presented as speech and not visual text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endParaRPr lang="en-US" sz="200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953000" y="304800"/>
            <a:ext cx="3657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Experiment Two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500A-94F8-1640-85D2-6DA14787EB34}" type="slidenum">
              <a:rPr lang="en-US"/>
              <a:pPr/>
              <a:t>7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Clarifying Cognitive Principles of Multimedia Design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Calls for more precise term for </a:t>
            </a:r>
            <a:r>
              <a:rPr lang="ja-JP" altLang="en-US" sz="2800">
                <a:latin typeface="Arial"/>
              </a:rPr>
              <a:t>“</a:t>
            </a:r>
            <a:r>
              <a:rPr lang="en-US" sz="2800"/>
              <a:t>split-attention effect</a:t>
            </a:r>
            <a:r>
              <a:rPr lang="ja-JP" altLang="en-US" sz="2800">
                <a:latin typeface="Arial"/>
              </a:rPr>
              <a:t>”</a:t>
            </a:r>
            <a:endParaRPr lang="en-US" sz="2800"/>
          </a:p>
          <a:p>
            <a:pPr lvl="1">
              <a:lnSpc>
                <a:spcPct val="80000"/>
              </a:lnSpc>
            </a:pPr>
            <a:r>
              <a:rPr lang="en-US" sz="2400"/>
              <a:t>Cannot distinguish between one of three cognitive effect types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Spatial-contiguity effect</a:t>
            </a:r>
          </a:p>
          <a:p>
            <a:pPr lvl="3">
              <a:lnSpc>
                <a:spcPct val="80000"/>
              </a:lnSpc>
            </a:pPr>
            <a:r>
              <a:rPr lang="en-US" sz="1800"/>
              <a:t>Learning effects due to physical closeness of verbal and non-verbal visual materials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Temporal-contiguity effect</a:t>
            </a:r>
          </a:p>
          <a:p>
            <a:pPr lvl="3">
              <a:lnSpc>
                <a:spcPct val="80000"/>
              </a:lnSpc>
            </a:pPr>
            <a:r>
              <a:rPr lang="en-US" sz="1800"/>
              <a:t>Learning effects due to synchronicity between verbal and non-verbal material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Modality effects</a:t>
            </a:r>
          </a:p>
          <a:p>
            <a:pPr lvl="3">
              <a:lnSpc>
                <a:spcPct val="80000"/>
              </a:lnSpc>
            </a:pPr>
            <a:r>
              <a:rPr lang="en-US" sz="1800"/>
              <a:t>Learning effects due to different modalities to present verbal materials (speech versus text)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425</Words>
  <Application>Microsoft Macintosh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Times New Roman</vt:lpstr>
      <vt:lpstr>Default Design</vt:lpstr>
      <vt:lpstr>Cognitive Principles of Multimedia Learning:  The Role of Modality and Contiguity</vt:lpstr>
      <vt:lpstr>Contiguity Principle</vt:lpstr>
      <vt:lpstr>Contiguity Principle</vt:lpstr>
      <vt:lpstr>Modality Principle</vt:lpstr>
      <vt:lpstr>Modality Principle</vt:lpstr>
      <vt:lpstr>Experiment One</vt:lpstr>
      <vt:lpstr>Clarifying Cognitive Principles of Multimedia Design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Cognitive Principles of Multimedia Learning:  The Role of Modality and Contiguity</dc:title>
  <dc:creator>me</dc:creator>
  <cp:lastModifiedBy>Elicabeth McLaughlin</cp:lastModifiedBy>
  <cp:revision>36</cp:revision>
  <dcterms:created xsi:type="dcterms:W3CDTF">2003-09-14T05:07:11Z</dcterms:created>
  <dcterms:modified xsi:type="dcterms:W3CDTF">2015-10-02T20:01:16Z</dcterms:modified>
</cp:coreProperties>
</file>