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2.xml" ContentType="application/vnd.openxmlformats-officedocument.presentationml.notesSlide+xml"/>
  <Override PartName="/ppt/slides/slide22.xml" ContentType="application/vnd.openxmlformats-officedocument.presentationml.slide+xml"/>
  <Override PartName="/ppt/notesSlides/notesSlide11.xml" ContentType="application/vnd.openxmlformats-officedocument.presentationml.notesSlide+xml"/>
  <Override PartName="/ppt/diagrams/drawing2.xml" ContentType="application/vnd.ms-office.drawingml.diagramDrawing+xml"/>
  <Override PartName="/ppt/diagrams/colors1.xml" ContentType="application/vnd.openxmlformats-officedocument.drawingml.diagramColors+xml"/>
  <Override PartName="/docProps/app.xml" ContentType="application/vnd.openxmlformats-officedocument.extended-properties+xml"/>
  <Override PartName="/ppt/notesSlides/notesSlide9.xml" ContentType="application/vnd.openxmlformats-officedocument.presentationml.notesSlide+xml"/>
  <Override PartName="/ppt/diagrams/drawing4.xml" ContentType="application/vnd.ms-office.drawingml.diagramDrawing+xml"/>
  <Override PartName="/ppt/diagrams/layout1.xml" ContentType="application/vnd.openxmlformats-officedocument.drawingml.diagramLayout+xml"/>
  <Override PartName="/ppt/slides/slide11.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charts/chart7.xml" ContentType="application/vnd.openxmlformats-officedocument.drawingml.chart+xml"/>
  <Override PartName="/ppt/notesSlides/notesSlide16.xml" ContentType="application/vnd.openxmlformats-officedocument.presentationml.notesSlide+xml"/>
  <Override PartName="/ppt/charts/chart1.xml" ContentType="application/vnd.openxmlformats-officedocument.drawingml.chart+xml"/>
  <Override PartName="/ppt/slideLayouts/slideLayout3.xml" ContentType="application/vnd.openxmlformats-officedocument.presentationml.slideLayout+xml"/>
  <Override PartName="/ppt/slides/slide21.xml" ContentType="application/vnd.openxmlformats-officedocument.presentationml.slide+xml"/>
  <Override PartName="/ppt/slides/slide23.xml" ContentType="application/vnd.openxmlformats-officedocument.presentationml.slide+xml"/>
  <Override PartName="/ppt/slideLayouts/slideLayout9.xml" ContentType="application/vnd.openxmlformats-officedocument.presentationml.slideLayout+xml"/>
  <Override PartName="/ppt/charts/chart3.xml" ContentType="application/vnd.openxmlformats-officedocument.drawingml.chart+xml"/>
  <Override PartName="/ppt/charts/chart2.xml" ContentType="application/vnd.openxmlformats-officedocument.drawingml.chart+xml"/>
  <Override PartName="/ppt/theme/themeOverride7.xml" ContentType="application/vnd.openxmlformats-officedocument.themeOverr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viewProps.xml" ContentType="application/vnd.openxmlformats-officedocument.presentationml.viewProps+xml"/>
  <Override PartName="/ppt/diagrams/data1.xml" ContentType="application/vnd.openxmlformats-officedocument.drawingml.diagramData+xml"/>
  <Override PartName="/ppt/diagrams/quickStyle3.xml" ContentType="application/vnd.openxmlformats-officedocument.drawingml.diagramStyle+xml"/>
  <Override PartName="/ppt/diagrams/layout4.xml" ContentType="application/vnd.openxmlformats-officedocument.drawingml.diagramLayout+xml"/>
  <Override PartName="/ppt/notesSlides/notesSlide15.xml" ContentType="application/vnd.openxmlformats-officedocument.presentationml.notesSlide+xml"/>
  <Override PartName="/ppt/charts/chart10.xml" ContentType="application/vnd.openxmlformats-officedocument.drawingml.chart+xml"/>
  <Override PartName="/ppt/notesSlides/notesSlide4.xml" ContentType="application/vnd.openxmlformats-officedocument.presentationml.notesSlide+xml"/>
  <Override PartName="/ppt/handoutMasters/handoutMaster1.xml" ContentType="application/vnd.openxmlformats-officedocument.presentationml.handoutMaster+xml"/>
  <Override PartName="/ppt/slides/slide13.xml" ContentType="application/vnd.openxmlformats-officedocument.presentationml.slide+xml"/>
  <Override PartName="/ppt/tags/tag9.xml" ContentType="application/vnd.openxmlformats-officedocument.presentationml.tags+xml"/>
  <Override PartName="/ppt/notesSlides/notesSlide17.xml" ContentType="application/vnd.openxmlformats-officedocument.presentationml.notesSlide+xml"/>
  <Override PartName="/ppt/notesSlides/notesSlide23.xml" ContentType="application/vnd.openxmlformats-officedocument.presentationml.notes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13.xml" ContentType="application/vnd.openxmlformats-officedocument.presentationml.notesSlide+xml"/>
  <Override PartName="/ppt/slideLayouts/slideLayout2.xml" ContentType="application/vnd.openxmlformats-officedocument.presentationml.slideLayout+xml"/>
  <Override PartName="/ppt/diagrams/data3.xml" ContentType="application/vnd.openxmlformats-officedocument.drawingml.diagramData+xml"/>
  <Override PartName="/ppt/charts/chart11.xml" ContentType="application/vnd.openxmlformats-officedocument.drawingml.chart+xml"/>
  <Override PartName="/ppt/notesSlides/notesSlide1.xml" ContentType="application/vnd.openxmlformats-officedocument.presentationml.notesSlide+xml"/>
  <Override PartName="/ppt/diagrams/quickStyle1.xml" ContentType="application/vnd.openxmlformats-officedocument.drawingml.diagramStyl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0.xml" ContentType="application/vnd.openxmlformats-officedocument.presentationml.slide+xml"/>
  <Override PartName="/ppt/charts/chart4.xml" ContentType="application/vnd.openxmlformats-officedocument.drawingml.chart+xml"/>
  <Override PartName="/ppt/presProps.xml" ContentType="application/vnd.openxmlformats-officedocument.presentationml.presProps+xml"/>
  <Override PartName="/ppt/notesSlides/notesSlide18.xml" ContentType="application/vnd.openxmlformats-officedocument.presentationml.notesSlide+xml"/>
  <Default Extension="png" ContentType="image/png"/>
  <Override PartName="/ppt/theme/themeOverride2.xml" ContentType="application/vnd.openxmlformats-officedocument.themeOverride+xml"/>
  <Override PartName="/ppt/theme/themeOverride4.xml" ContentType="application/vnd.openxmlformats-officedocument.themeOverride+xml"/>
  <Override PartName="/ppt/tags/tag5.xml" ContentType="application/vnd.openxmlformats-officedocument.presentationml.tags+xml"/>
  <Override PartName="/ppt/charts/chart5.xml" ContentType="application/vnd.openxmlformats-officedocument.drawingml.chart+xml"/>
  <Override PartName="/ppt/tags/tag7.xml" ContentType="application/vnd.openxmlformats-officedocument.presentationml.tags+xml"/>
  <Override PartName="/docProps/core.xml" ContentType="application/vnd.openxmlformats-package.core-properties+xml"/>
  <Override PartName="/ppt/charts/chart8.xml" ContentType="application/vnd.openxmlformats-officedocument.drawingml.chart+xml"/>
  <Default Extension="bin" ContentType="application/vnd.openxmlformats-officedocument.presentationml.printerSettings"/>
  <Override PartName="/ppt/notesSlides/notesSlide10.xml" ContentType="application/vnd.openxmlformats-officedocument.presentationml.notesSlide+xml"/>
  <Override PartName="/ppt/tags/tag8.xml" ContentType="application/vnd.openxmlformats-officedocument.presentationml.tags+xml"/>
  <Override PartName="/ppt/theme/themeOverride8.xml" ContentType="application/vnd.openxmlformats-officedocument.themeOverride+xml"/>
  <Override PartName="/ppt/notesSlides/notesSlide24.xml" ContentType="application/vnd.openxmlformats-officedocument.presentationml.notesSlide+xml"/>
  <Override PartName="/ppt/tags/tag6.xml" ContentType="application/vnd.openxmlformats-officedocument.presentationml.tags+xml"/>
  <Override PartName="/ppt/slides/slide19.xml" ContentType="application/vnd.openxmlformats-officedocument.presentationml.slide+xml"/>
  <Override PartName="/ppt/slides/slide12.xml" ContentType="application/vnd.openxmlformats-officedocument.presentationml.slide+xml"/>
  <Override PartName="/ppt/tags/tag2.xml" ContentType="application/vnd.openxmlformats-officedocument.presentationml.tags+xml"/>
  <Override PartName="/ppt/notesSlides/notesSlide2.xml" ContentType="application/vnd.openxmlformats-officedocument.presentationml.notesSlide+xml"/>
  <Override PartName="/ppt/theme/themeOverride11.xml" ContentType="application/vnd.openxmlformats-officedocument.themeOverride+xml"/>
  <Override PartName="/ppt/notesSlides/notesSlide14.xml" ContentType="application/vnd.openxmlformats-officedocument.presentationml.notesSlide+xml"/>
  <Override PartName="/ppt/charts/chart6.xml" ContentType="application/vnd.openxmlformats-officedocument.drawingml.chart+xml"/>
  <Override PartName="/ppt/theme/theme2.xml" ContentType="application/vnd.openxmlformats-officedocument.theme+xml"/>
  <Override PartName="/ppt/slides/slide2.xml" ContentType="application/vnd.openxmlformats-officedocument.presentationml.slide+xml"/>
  <Override PartName="/ppt/notesSlides/notesSlide25.xml" ContentType="application/vnd.openxmlformats-officedocument.presentationml.notesSlide+xml"/>
  <Override PartName="/ppt/charts/chart12.xml" ContentType="application/vnd.openxmlformats-officedocument.drawingml.chart+xml"/>
  <Override PartName="/ppt/diagrams/colors4.xml" ContentType="application/vnd.openxmlformats-officedocument.drawingml.diagramColors+xml"/>
  <Override PartName="/ppt/notesSlides/notesSlide21.xml" ContentType="application/vnd.openxmlformats-officedocument.presentationml.notesSlide+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tags/tag3.xml" ContentType="application/vnd.openxmlformats-officedocument.presentationml.tags+xml"/>
  <Override PartName="/ppt/notesSlides/notesSlide3.xml" ContentType="application/vnd.openxmlformats-officedocument.presentationml.notesSlide+xml"/>
  <Default Extension="xml" ContentType="application/xml"/>
  <Override PartName="/ppt/theme/themeOverride9.xml" ContentType="application/vnd.openxmlformats-officedocument.themeOverride+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slides/slide25.xml" ContentType="application/vnd.openxmlformats-officedocument.presentationml.slide+xml"/>
  <Override PartName="/ppt/tags/tag4.xml" ContentType="application/vnd.openxmlformats-officedocument.presentationml.tags+xml"/>
  <Override PartName="/ppt/notesSlides/notesSlide19.xml" ContentType="application/vnd.openxmlformats-officedocument.presentationml.notesSlide+xml"/>
  <Override PartName="/ppt/slides/slide14.xml" ContentType="application/vnd.openxmlformats-officedocument.presentationml.slide+xml"/>
  <Override PartName="/ppt/diagrams/quickStyle4.xml" ContentType="application/vnd.openxmlformats-officedocument.drawingml.diagramStyle+xml"/>
  <Override PartName="/ppt/theme/themeOverride6.xml" ContentType="application/vnd.openxmlformats-officedocument.themeOverride+xml"/>
  <Override PartName="/ppt/diagrams/drawing3.xml" ContentType="application/vnd.ms-office.drawingml.diagramDrawing+xml"/>
  <Override PartName="/ppt/notesSlides/notesSlide12.xml" ContentType="application/vnd.openxmlformats-officedocument.presentationml.notesSlide+xml"/>
  <Override PartName="/ppt/theme/themeOverride3.xml" ContentType="application/vnd.openxmlformats-officedocument.themeOverride+xml"/>
  <Override PartName="/ppt/diagrams/colors3.xml" ContentType="application/vnd.openxmlformats-officedocument.drawingml.diagramColors+xml"/>
  <Override PartName="/ppt/charts/chart9.xml" ContentType="application/vnd.openxmlformats-officedocument.drawingml.chart+xml"/>
  <Override PartName="/ppt/notesSlides/notesSlide5.xml" ContentType="application/vnd.openxmlformats-officedocument.presentationml.notesSlide+xml"/>
  <Override PartName="/ppt/diagrams/data4.xml" ContentType="application/vnd.openxmlformats-officedocument.drawingml.diagramData+xml"/>
  <Override PartName="/ppt/slideLayouts/slideLayout1.xml" ContentType="application/vnd.openxmlformats-officedocument.presentationml.slideLayout+xml"/>
  <Override PartName="/ppt/theme/theme1.xml" ContentType="application/vnd.openxmlformats-officedocument.theme+xml"/>
  <Override PartName="/ppt/presentation.xml" ContentType="application/vnd.openxmlformats-officedocument.presentationml.presentation.main+xml"/>
  <Override PartName="/ppt/slides/slide5.xml" ContentType="application/vnd.openxmlformats-officedocument.presentationml.slide+xml"/>
  <Override PartName="/ppt/theme/themeOverride5.xml" ContentType="application/vnd.openxmlformats-officedocument.themeOverride+xml"/>
  <Override PartName="/ppt/slideLayouts/slideLayout7.xml" ContentType="application/vnd.openxmlformats-officedocument.presentationml.slideLayout+xml"/>
  <Default Extension="jpeg" ContentType="image/jpeg"/>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ppt/slideLayouts/slideLayout13.xml" ContentType="application/vnd.openxmlformats-officedocument.presentationml.slideLayout+xml"/>
  <Override PartName="/ppt/slides/slide8.xml" ContentType="application/vnd.openxmlformats-officedocument.presentationml.slide+xml"/>
  <Override PartName="/ppt/theme/themeOverride1.xml" ContentType="application/vnd.openxmlformats-officedocument.themeOverride+xml"/>
  <Override PartName="/ppt/slides/slide15.xml" ContentType="application/vnd.openxmlformats-officedocument.presentationml.slide+xml"/>
  <Default Extension="rels" ContentType="application/vnd.openxmlformats-package.relationships+xml"/>
  <Override PartName="/ppt/slides/slide9.xml" ContentType="application/vnd.openxmlformats-officedocument.presentationml.slide+xml"/>
  <Override PartName="/ppt/theme/themeOverride10.xml" ContentType="application/vnd.openxmlformats-officedocument.themeOverride+xml"/>
  <Override PartName="/ppt/diagrams/drawing1.xml" ContentType="application/vnd.ms-office.drawingml.diagramDrawing+xml"/>
  <Override PartName="/ppt/slides/slide24.xml" ContentType="application/vnd.openxmlformats-officedocument.presentationml.slide+xml"/>
  <Override PartName="/ppt/tags/tag1.xml" ContentType="application/vnd.openxmlformats-officedocument.presentationml.tags+xml"/>
  <Override PartName="/ppt/diagrams/layout3.xml" ContentType="application/vnd.openxmlformats-officedocument.drawingml.diagramLayout+xml"/>
  <Override PartName="/ppt/diagrams/colors2.xml" ContentType="application/vnd.openxmlformats-officedocument.drawingml.diagramColors+xml"/>
  <Override PartName="/ppt/slides/slide6.xml" ContentType="application/vnd.openxmlformats-officedocument.presentationml.slide+xml"/>
  <Override PartName="/ppt/slides/slide16.xml" ContentType="application/vnd.openxmlformats-officedocument.presentationml.slide+xml"/>
  <Override PartName="/ppt/notesSlides/notesSlide20.xml" ContentType="application/vnd.openxmlformats-officedocument.presentationml.notesSlide+xml"/>
  <Override PartName="/ppt/slideLayouts/slideLayout12.xml" ContentType="application/vnd.openxmlformats-officedocument.presentationml.slideLayout+xml"/>
  <Override PartName="/ppt/diagrams/data2.xml" ContentType="application/vnd.openxmlformats-officedocument.drawingml.diagramData+xml"/>
  <Override PartName="/ppt/theme/themeOverride12.xml" ContentType="application/vnd.openxmlformats-officedocument.themeOverr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72" r:id="rId1"/>
  </p:sldMasterIdLst>
  <p:notesMasterIdLst>
    <p:notesMasterId r:id="rId27"/>
  </p:notesMasterIdLst>
  <p:handoutMasterIdLst>
    <p:handoutMasterId r:id="rId28"/>
  </p:handoutMasterIdLst>
  <p:sldIdLst>
    <p:sldId id="291" r:id="rId2"/>
    <p:sldId id="303" r:id="rId3"/>
    <p:sldId id="273" r:id="rId4"/>
    <p:sldId id="272" r:id="rId5"/>
    <p:sldId id="274" r:id="rId6"/>
    <p:sldId id="292" r:id="rId7"/>
    <p:sldId id="321" r:id="rId8"/>
    <p:sldId id="320" r:id="rId9"/>
    <p:sldId id="285" r:id="rId10"/>
    <p:sldId id="293" r:id="rId11"/>
    <p:sldId id="304" r:id="rId12"/>
    <p:sldId id="305" r:id="rId13"/>
    <p:sldId id="289" r:id="rId14"/>
    <p:sldId id="296" r:id="rId15"/>
    <p:sldId id="322" r:id="rId16"/>
    <p:sldId id="309" r:id="rId17"/>
    <p:sldId id="318" r:id="rId18"/>
    <p:sldId id="283" r:id="rId19"/>
    <p:sldId id="288" r:id="rId20"/>
    <p:sldId id="287" r:id="rId21"/>
    <p:sldId id="301" r:id="rId22"/>
    <p:sldId id="298" r:id="rId23"/>
    <p:sldId id="316" r:id="rId24"/>
    <p:sldId id="317" r:id="rId25"/>
    <p:sldId id="323" r:id="rId26"/>
  </p:sldIdLst>
  <p:sldSz cx="9144000" cy="6858000" type="screen4x3"/>
  <p:notesSz cx="6950075" cy="9167813"/>
  <p:defaultTextStyle>
    <a:defPPr>
      <a:defRPr lang="en-US"/>
    </a:defPPr>
    <a:lvl1pPr algn="l" rtl="0" fontAlgn="base">
      <a:spcBef>
        <a:spcPct val="0"/>
      </a:spcBef>
      <a:spcAft>
        <a:spcPct val="0"/>
      </a:spcAft>
      <a:defRPr sz="2400" kern="1200">
        <a:solidFill>
          <a:srgbClr val="000000"/>
        </a:solidFill>
        <a:latin typeface="Times New Roman" pitchFamily="18" charset="0"/>
        <a:ea typeface="+mn-ea"/>
        <a:cs typeface="+mn-cs"/>
      </a:defRPr>
    </a:lvl1pPr>
    <a:lvl2pPr marL="457200" algn="l" rtl="0" fontAlgn="base">
      <a:spcBef>
        <a:spcPct val="0"/>
      </a:spcBef>
      <a:spcAft>
        <a:spcPct val="0"/>
      </a:spcAft>
      <a:defRPr sz="2400" kern="1200">
        <a:solidFill>
          <a:srgbClr val="000000"/>
        </a:solidFill>
        <a:latin typeface="Times New Roman" pitchFamily="18" charset="0"/>
        <a:ea typeface="+mn-ea"/>
        <a:cs typeface="+mn-cs"/>
      </a:defRPr>
    </a:lvl2pPr>
    <a:lvl3pPr marL="914400" algn="l" rtl="0" fontAlgn="base">
      <a:spcBef>
        <a:spcPct val="0"/>
      </a:spcBef>
      <a:spcAft>
        <a:spcPct val="0"/>
      </a:spcAft>
      <a:defRPr sz="2400" kern="1200">
        <a:solidFill>
          <a:srgbClr val="000000"/>
        </a:solidFill>
        <a:latin typeface="Times New Roman" pitchFamily="18" charset="0"/>
        <a:ea typeface="+mn-ea"/>
        <a:cs typeface="+mn-cs"/>
      </a:defRPr>
    </a:lvl3pPr>
    <a:lvl4pPr marL="1371600" algn="l" rtl="0" fontAlgn="base">
      <a:spcBef>
        <a:spcPct val="0"/>
      </a:spcBef>
      <a:spcAft>
        <a:spcPct val="0"/>
      </a:spcAft>
      <a:defRPr sz="2400" kern="1200">
        <a:solidFill>
          <a:srgbClr val="000000"/>
        </a:solidFill>
        <a:latin typeface="Times New Roman" pitchFamily="18" charset="0"/>
        <a:ea typeface="+mn-ea"/>
        <a:cs typeface="+mn-cs"/>
      </a:defRPr>
    </a:lvl4pPr>
    <a:lvl5pPr marL="1828800" algn="l" rtl="0" fontAlgn="base">
      <a:spcBef>
        <a:spcPct val="0"/>
      </a:spcBef>
      <a:spcAft>
        <a:spcPct val="0"/>
      </a:spcAft>
      <a:defRPr sz="2400" kern="1200">
        <a:solidFill>
          <a:srgbClr val="000000"/>
        </a:solidFill>
        <a:latin typeface="Times New Roman" pitchFamily="18" charset="0"/>
        <a:ea typeface="+mn-ea"/>
        <a:cs typeface="+mn-cs"/>
      </a:defRPr>
    </a:lvl5pPr>
    <a:lvl6pPr marL="2286000" algn="l" defTabSz="914400" rtl="0" eaLnBrk="1" latinLnBrk="0" hangingPunct="1">
      <a:defRPr sz="2400" kern="1200">
        <a:solidFill>
          <a:srgbClr val="000000"/>
        </a:solidFill>
        <a:latin typeface="Times New Roman" pitchFamily="18" charset="0"/>
        <a:ea typeface="+mn-ea"/>
        <a:cs typeface="+mn-cs"/>
      </a:defRPr>
    </a:lvl6pPr>
    <a:lvl7pPr marL="2743200" algn="l" defTabSz="914400" rtl="0" eaLnBrk="1" latinLnBrk="0" hangingPunct="1">
      <a:defRPr sz="2400" kern="1200">
        <a:solidFill>
          <a:srgbClr val="000000"/>
        </a:solidFill>
        <a:latin typeface="Times New Roman" pitchFamily="18" charset="0"/>
        <a:ea typeface="+mn-ea"/>
        <a:cs typeface="+mn-cs"/>
      </a:defRPr>
    </a:lvl7pPr>
    <a:lvl8pPr marL="3200400" algn="l" defTabSz="914400" rtl="0" eaLnBrk="1" latinLnBrk="0" hangingPunct="1">
      <a:defRPr sz="2400" kern="1200">
        <a:solidFill>
          <a:srgbClr val="000000"/>
        </a:solidFill>
        <a:latin typeface="Times New Roman" pitchFamily="18" charset="0"/>
        <a:ea typeface="+mn-ea"/>
        <a:cs typeface="+mn-cs"/>
      </a:defRPr>
    </a:lvl8pPr>
    <a:lvl9pPr marL="3657600" algn="l" defTabSz="914400" rtl="0" eaLnBrk="1" latinLnBrk="0" hangingPunct="1">
      <a:defRPr sz="2400" kern="1200">
        <a:solidFill>
          <a:srgbClr val="000000"/>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useTimings="0">
    <p:present/>
    <p:sldAll/>
    <p:penClr>
      <a:srgbClr val="FF0000"/>
    </p:penClr>
  </p:showPr>
  <p:clrMru>
    <a:srgbClr val="FF0000"/>
    <a:srgbClr val="57A2B7"/>
    <a:srgbClr val="03A0B5"/>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3262" autoAdjust="0"/>
    <p:restoredTop sz="88095" autoAdjust="0"/>
  </p:normalViewPr>
  <p:slideViewPr>
    <p:cSldViewPr snapToGrid="0">
      <p:cViewPr varScale="1">
        <p:scale>
          <a:sx n="84" d="100"/>
          <a:sy n="84" d="100"/>
        </p:scale>
        <p:origin x="-256" y="-10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7716063" cy="77716063"/>
</p:viewPr>
</file>

<file path=ppt/_rels/presentation.xml.rels><?xml version="1.0" encoding="UTF-8" standalone="yes"?>
<Relationships xmlns="http://schemas.openxmlformats.org/package/2006/relationships"><Relationship Id="rId31" Type="http://schemas.openxmlformats.org/officeDocument/2006/relationships/viewProps" Target="viewProps.xml"/><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theme" Target="theme/theme1.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notesMaster" Target="notesMasters/notesMaster1.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handoutMaster" Target="handoutMasters/handoutMaster1.xml"/><Relationship Id="rId26" Type="http://schemas.openxmlformats.org/officeDocument/2006/relationships/slide" Target="slides/slide25.xml"/><Relationship Id="rId30" Type="http://schemas.openxmlformats.org/officeDocument/2006/relationships/presProps" Target="presProps.xml"/><Relationship Id="rId11" Type="http://schemas.openxmlformats.org/officeDocument/2006/relationships/slide" Target="slides/slide10.xml"/><Relationship Id="rId29" Type="http://schemas.openxmlformats.org/officeDocument/2006/relationships/printerSettings" Target="printerSettings/printerSettings1.bin"/><Relationship Id="rId6" Type="http://schemas.openxmlformats.org/officeDocument/2006/relationships/slide" Target="slides/slide5.xml"/><Relationship Id="rId16" Type="http://schemas.openxmlformats.org/officeDocument/2006/relationships/slide" Target="slides/slide15.xml"/><Relationship Id="rId3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2" Type="http://schemas.openxmlformats.org/officeDocument/2006/relationships/oleObject" Target="file:///C:\Users\Alyssa\Documents\____Research\Alpine%20Rendevous\2010\AnalysisGroup\Post%20Mtg%20Resources\Ming\DemoKCTimeGraphsForAERA.xlsx"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oleObject" Target="file:///C:\Users\Alyssa\Documents\____Research\Alpine%20Rendevous\2010\AnalysisGroup\Post%20Mtg%20Resources\Ming\DemoKCTimeGraphsForAERA.xlsx" TargetMode="External"/><Relationship Id="rId1" Type="http://schemas.openxmlformats.org/officeDocument/2006/relationships/themeOverride" Target="../theme/themeOverride10.xml"/></Relationships>
</file>

<file path=ppt/charts/_rels/chart11.xml.rels><?xml version="1.0" encoding="UTF-8" standalone="yes"?>
<Relationships xmlns="http://schemas.openxmlformats.org/package/2006/relationships"><Relationship Id="rId2" Type="http://schemas.openxmlformats.org/officeDocument/2006/relationships/oleObject" Target="file:///C:\Users\Alyssa\Documents\____Research\Alpine%20Rendevous\2010\AnalysisGroup\Post%20Mtg%20Resources\Ming\DemoKCTimeGraphsForAERA.xlsx" TargetMode="External"/><Relationship Id="rId1" Type="http://schemas.openxmlformats.org/officeDocument/2006/relationships/themeOverride" Target="../theme/themeOverride11.xml"/></Relationships>
</file>

<file path=ppt/charts/_rels/chart12.xml.rels><?xml version="1.0" encoding="UTF-8" standalone="yes"?>
<Relationships xmlns="http://schemas.openxmlformats.org/package/2006/relationships"><Relationship Id="rId2" Type="http://schemas.openxmlformats.org/officeDocument/2006/relationships/oleObject" Target="file:///C:\Users\Alyssa\Documents\____Research\Alpine%20Rendevous\2010\AnalysisGroup\Post%20Mtg%20Resources\Ming\DemoKCTimeGraphsForAERA.xlsx" TargetMode="External"/><Relationship Id="rId1" Type="http://schemas.openxmlformats.org/officeDocument/2006/relationships/themeOverride" Target="../theme/themeOverride12.xml"/></Relationships>
</file>

<file path=ppt/charts/_rels/chart2.xml.rels><?xml version="1.0" encoding="UTF-8" standalone="yes"?>
<Relationships xmlns="http://schemas.openxmlformats.org/package/2006/relationships"><Relationship Id="rId2" Type="http://schemas.openxmlformats.org/officeDocument/2006/relationships/oleObject" Target="file:///C:\Users\Alyssa\Documents\____Research\Alpine%20Rendevous\2010\AnalysisGroup\Post%20Mtg%20Resources\Ming\DemoKCTimeGraphsForAERA.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C:\Users\Alyssa\Documents\____Research\Alpine%20Rendevous\2010\AnalysisGroup\Post%20Mtg%20Resources\Ming\DemoKCTimeGraphsForAERA.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C:\Users\Alyssa\Documents\____Research\Alpine%20Rendevous\2010\AnalysisGroup\Post%20Mtg%20Resources\Ming\DemoKCTimeGraphsForAERA.xlsx"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file:///C:\Users\Alyssa\Documents\____Research\Alpine%20Rendevous\2010\AnalysisGroup\Post%20Mtg%20Resources\Ming\DemoKCTimeGraphsForAERA.xlsx"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oleObject" Target="file:///C:\Users\Alyssa\Documents\____Research\Alpine%20Rendevous\2010\AnalysisGroup\Post%20Mtg%20Resources\Ming\DemoKCTimeGraphsForAERA.xlsx"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oleObject" Target="file:///C:\Users\Alyssa\Documents\____Research\Alpine%20Rendevous\2010\AnalysisGroup\Post%20Mtg%20Resources\Ming\DemoKCTimeGraphsForAERA.xlsx" TargetMode="External"/><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oleObject" Target="file:///C:\Users\Alyssa\Documents\____Research\Alpine%20Rendevous\2010\AnalysisGroup\Post%20Mtg%20Resources\Ming\DemoKCTimeGraphsForAERA.xlsx" TargetMode="External"/><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oleObject" Target="file:///C:\Users\Alyssa\Documents\____Research\Alpine%20Rendevous\2010\AnalysisGroup\Post%20Mtg%20Resources\Ming\DemoKCTimeGraphsForAERA.xlsx" TargetMode="External"/><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2"/>
  <c:clrMapOvr bg1="lt1" tx1="dk1" bg2="lt2" tx2="dk2" accent1="accent1" accent2="accent2" accent3="accent3" accent4="accent4" accent5="accent5" accent6="accent6" hlink="hlink" folHlink="folHlink"/>
  <c:chart>
    <c:title>
      <c:tx>
        <c:rich>
          <a:bodyPr/>
          <a:lstStyle/>
          <a:p>
            <a:pPr>
              <a:defRPr/>
            </a:pPr>
            <a:r>
              <a:rPr lang="en-US" sz="1400" dirty="0" err="1" smtClean="0">
                <a:latin typeface="Arial" pitchFamily="34" charset="0"/>
                <a:cs typeface="Arial" pitchFamily="34" charset="0"/>
              </a:rPr>
              <a:t>1a</a:t>
            </a:r>
            <a:endParaRPr lang="en-US" sz="1400" dirty="0">
              <a:latin typeface="Arial" pitchFamily="34" charset="0"/>
              <a:cs typeface="Arial" pitchFamily="34" charset="0"/>
            </a:endParaRPr>
          </a:p>
        </c:rich>
      </c:tx>
      <c:layout/>
    </c:title>
    <c:plotArea>
      <c:layout>
        <c:manualLayout>
          <c:layoutTarget val="inner"/>
          <c:xMode val="edge"/>
          <c:yMode val="edge"/>
          <c:x val="0.117341790609507"/>
          <c:y val="0.226693656217501"/>
          <c:w val="0.808271726450861"/>
          <c:h val="0.537582640023771"/>
        </c:manualLayout>
      </c:layout>
      <c:scatterChart>
        <c:scatterStyle val="lineMarker"/>
        <c:ser>
          <c:idx val="0"/>
          <c:order val="0"/>
          <c:tx>
            <c:strRef>
              <c:f>Data!$A$4</c:f>
              <c:strCache>
                <c:ptCount val="1"/>
                <c:pt idx="0">
                  <c:v>1a </c:v>
                </c:pt>
              </c:strCache>
            </c:strRef>
          </c:tx>
          <c:spPr>
            <a:ln w="28575">
              <a:noFill/>
            </a:ln>
          </c:spPr>
          <c:marker>
            <c:symbol val="square"/>
            <c:size val="7"/>
            <c:spPr>
              <a:solidFill>
                <a:sysClr val="windowText" lastClr="000000"/>
              </a:solidFill>
              <a:ln>
                <a:noFill/>
              </a:ln>
            </c:spPr>
          </c:marker>
          <c:yVal>
            <c:numRef>
              <c:f>Data!$A$5:$A$24</c:f>
              <c:numCache>
                <c:formatCode>General</c:formatCode>
                <c:ptCount val="20"/>
                <c:pt idx="0">
                  <c:v>1.0</c:v>
                </c:pt>
                <c:pt idx="1">
                  <c:v>1.0</c:v>
                </c:pt>
                <c:pt idx="2">
                  <c:v>1.0</c:v>
                </c:pt>
                <c:pt idx="3">
                  <c:v>1.0</c:v>
                </c:pt>
                <c:pt idx="4">
                  <c:v>2.0</c:v>
                </c:pt>
                <c:pt idx="5">
                  <c:v>2.0</c:v>
                </c:pt>
                <c:pt idx="6">
                  <c:v>2.0</c:v>
                </c:pt>
                <c:pt idx="7">
                  <c:v>2.0</c:v>
                </c:pt>
                <c:pt idx="8">
                  <c:v>2.0</c:v>
                </c:pt>
                <c:pt idx="9">
                  <c:v>3.0</c:v>
                </c:pt>
                <c:pt idx="10">
                  <c:v>3.0</c:v>
                </c:pt>
                <c:pt idx="11">
                  <c:v>3.0</c:v>
                </c:pt>
                <c:pt idx="12">
                  <c:v>4.0</c:v>
                </c:pt>
                <c:pt idx="13">
                  <c:v>4.0</c:v>
                </c:pt>
                <c:pt idx="14">
                  <c:v>4.0</c:v>
                </c:pt>
                <c:pt idx="15">
                  <c:v>4.0</c:v>
                </c:pt>
                <c:pt idx="16">
                  <c:v>5.0</c:v>
                </c:pt>
                <c:pt idx="17">
                  <c:v>5.0</c:v>
                </c:pt>
                <c:pt idx="18">
                  <c:v>5.0</c:v>
                </c:pt>
                <c:pt idx="19">
                  <c:v>5.0</c:v>
                </c:pt>
              </c:numCache>
            </c:numRef>
          </c:yVal>
        </c:ser>
        <c:axId val="443782104"/>
        <c:axId val="443787256"/>
      </c:scatterChart>
      <c:valAx>
        <c:axId val="443782104"/>
        <c:scaling>
          <c:orientation val="minMax"/>
          <c:max val="22.0"/>
          <c:min val="0.0"/>
        </c:scaling>
        <c:axPos val="b"/>
        <c:tickLblPos val="nextTo"/>
        <c:crossAx val="443787256"/>
        <c:crosses val="autoZero"/>
        <c:crossBetween val="midCat"/>
        <c:majorUnit val="5.0"/>
        <c:minorUnit val="1.0"/>
      </c:valAx>
      <c:valAx>
        <c:axId val="443787256"/>
        <c:scaling>
          <c:orientation val="minMax"/>
          <c:max val="5.0"/>
          <c:min val="1.0"/>
        </c:scaling>
        <c:axPos val="l"/>
        <c:majorGridlines/>
        <c:numFmt formatCode="General" sourceLinked="1"/>
        <c:tickLblPos val="nextTo"/>
        <c:crossAx val="443782104"/>
        <c:crosses val="autoZero"/>
        <c:crossBetween val="midCat"/>
        <c:majorUnit val="1.0"/>
      </c:valAx>
    </c:plotArea>
    <c:plotVisOnly val="1"/>
  </c:chart>
  <c:spPr>
    <a:solidFill>
      <a:sysClr val="window" lastClr="FFFFFF"/>
    </a:solidFill>
    <a:ln>
      <a:solidFill>
        <a:sysClr val="windowText" lastClr="000000"/>
      </a:solidFill>
    </a:ln>
  </c:spPr>
  <c:externalData r:id="rId2"/>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style val="2"/>
  <c:clrMapOvr bg1="lt1" tx1="dk1" bg2="lt2" tx2="dk2" accent1="accent1" accent2="accent2" accent3="accent3" accent4="accent4" accent5="accent5" accent6="accent6" hlink="hlink" folHlink="folHlink"/>
  <c:chart>
    <c:title>
      <c:tx>
        <c:rich>
          <a:bodyPr/>
          <a:lstStyle/>
          <a:p>
            <a:pPr>
              <a:defRPr/>
            </a:pPr>
            <a:r>
              <a:rPr lang="en-US" sz="1400" dirty="0" err="1" smtClean="0">
                <a:latin typeface="Arial" pitchFamily="34" charset="0"/>
                <a:cs typeface="Arial" pitchFamily="34" charset="0"/>
              </a:rPr>
              <a:t>2b</a:t>
            </a:r>
            <a:endParaRPr lang="en-US" sz="1400" dirty="0">
              <a:latin typeface="Arial" pitchFamily="34" charset="0"/>
              <a:cs typeface="Arial" pitchFamily="34" charset="0"/>
            </a:endParaRPr>
          </a:p>
        </c:rich>
      </c:tx>
      <c:layout/>
    </c:title>
    <c:plotArea>
      <c:layout>
        <c:manualLayout>
          <c:layoutTarget val="inner"/>
          <c:xMode val="edge"/>
          <c:yMode val="edge"/>
          <c:x val="0.117341790609507"/>
          <c:y val="0.226693656217501"/>
          <c:w val="0.808271726450861"/>
          <c:h val="0.537582640023771"/>
        </c:manualLayout>
      </c:layout>
      <c:scatterChart>
        <c:scatterStyle val="lineMarker"/>
        <c:ser>
          <c:idx val="0"/>
          <c:order val="0"/>
          <c:tx>
            <c:strRef>
              <c:f>Data!$D$4</c:f>
              <c:strCache>
                <c:ptCount val="1"/>
                <c:pt idx="0">
                  <c:v>2b</c:v>
                </c:pt>
              </c:strCache>
            </c:strRef>
          </c:tx>
          <c:spPr>
            <a:ln w="28575">
              <a:noFill/>
            </a:ln>
          </c:spPr>
          <c:marker>
            <c:symbol val="square"/>
            <c:size val="7"/>
            <c:spPr>
              <a:solidFill>
                <a:sysClr val="windowText" lastClr="000000"/>
              </a:solidFill>
              <a:ln>
                <a:noFill/>
              </a:ln>
            </c:spPr>
          </c:marker>
          <c:yVal>
            <c:numRef>
              <c:f>Data!$D$5:$D$24</c:f>
              <c:numCache>
                <c:formatCode>General</c:formatCode>
                <c:ptCount val="20"/>
                <c:pt idx="0">
                  <c:v>1.0</c:v>
                </c:pt>
                <c:pt idx="1">
                  <c:v>1.0</c:v>
                </c:pt>
                <c:pt idx="2">
                  <c:v>1.0</c:v>
                </c:pt>
                <c:pt idx="3">
                  <c:v>1.0</c:v>
                </c:pt>
                <c:pt idx="4">
                  <c:v>1.0</c:v>
                </c:pt>
                <c:pt idx="5">
                  <c:v>3.0</c:v>
                </c:pt>
                <c:pt idx="6">
                  <c:v>3.0</c:v>
                </c:pt>
                <c:pt idx="7">
                  <c:v>3.0</c:v>
                </c:pt>
                <c:pt idx="8">
                  <c:v>3.0</c:v>
                </c:pt>
                <c:pt idx="9">
                  <c:v>3.0</c:v>
                </c:pt>
                <c:pt idx="10">
                  <c:v>2.0</c:v>
                </c:pt>
                <c:pt idx="11">
                  <c:v>2.0</c:v>
                </c:pt>
                <c:pt idx="12">
                  <c:v>2.0</c:v>
                </c:pt>
                <c:pt idx="13">
                  <c:v>2.0</c:v>
                </c:pt>
                <c:pt idx="14">
                  <c:v>5.0</c:v>
                </c:pt>
                <c:pt idx="15">
                  <c:v>5.0</c:v>
                </c:pt>
                <c:pt idx="16">
                  <c:v>5.0</c:v>
                </c:pt>
                <c:pt idx="17">
                  <c:v>5.0</c:v>
                </c:pt>
                <c:pt idx="18">
                  <c:v>5.0</c:v>
                </c:pt>
                <c:pt idx="19">
                  <c:v>5.0</c:v>
                </c:pt>
              </c:numCache>
            </c:numRef>
          </c:yVal>
        </c:ser>
        <c:axId val="444254792"/>
        <c:axId val="444259912"/>
      </c:scatterChart>
      <c:valAx>
        <c:axId val="444254792"/>
        <c:scaling>
          <c:orientation val="minMax"/>
          <c:max val="22.0"/>
          <c:min val="0.0"/>
        </c:scaling>
        <c:axPos val="b"/>
        <c:tickLblPos val="nextTo"/>
        <c:crossAx val="444259912"/>
        <c:crosses val="autoZero"/>
        <c:crossBetween val="midCat"/>
        <c:majorUnit val="5.0"/>
        <c:minorUnit val="1.0"/>
      </c:valAx>
      <c:valAx>
        <c:axId val="444259912"/>
        <c:scaling>
          <c:orientation val="minMax"/>
          <c:max val="5.0"/>
          <c:min val="1.0"/>
        </c:scaling>
        <c:axPos val="l"/>
        <c:majorGridlines/>
        <c:numFmt formatCode="General" sourceLinked="1"/>
        <c:tickLblPos val="nextTo"/>
        <c:crossAx val="444254792"/>
        <c:crosses val="autoZero"/>
        <c:crossBetween val="midCat"/>
        <c:majorUnit val="1.0"/>
      </c:valAx>
    </c:plotArea>
    <c:plotVisOnly val="1"/>
  </c:chart>
  <c:spPr>
    <a:solidFill>
      <a:sysClr val="window" lastClr="FFFFFF"/>
    </a:solidFill>
    <a:ln>
      <a:solidFill>
        <a:sysClr val="windowText" lastClr="000000"/>
      </a:solidFill>
    </a:ln>
  </c:spPr>
  <c:externalData r:id="rId2"/>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style val="2"/>
  <c:clrMapOvr bg1="lt1" tx1="dk1" bg2="lt2" tx2="dk2" accent1="accent1" accent2="accent2" accent3="accent3" accent4="accent4" accent5="accent5" accent6="accent6" hlink="hlink" folHlink="folHlink"/>
  <c:chart>
    <c:title>
      <c:tx>
        <c:rich>
          <a:bodyPr/>
          <a:lstStyle/>
          <a:p>
            <a:pPr>
              <a:defRPr/>
            </a:pPr>
            <a:r>
              <a:rPr lang="en-US" sz="1400" dirty="0" smtClean="0">
                <a:latin typeface="Arial" pitchFamily="34" charset="0"/>
                <a:cs typeface="Arial" pitchFamily="34" charset="0"/>
              </a:rPr>
              <a:t>3</a:t>
            </a:r>
            <a:endParaRPr lang="en-US" sz="1400" dirty="0">
              <a:latin typeface="Arial" pitchFamily="34" charset="0"/>
              <a:cs typeface="Arial" pitchFamily="34" charset="0"/>
            </a:endParaRPr>
          </a:p>
        </c:rich>
      </c:tx>
      <c:layout/>
    </c:title>
    <c:plotArea>
      <c:layout>
        <c:manualLayout>
          <c:layoutTarget val="inner"/>
          <c:xMode val="edge"/>
          <c:yMode val="edge"/>
          <c:x val="0.117341790609507"/>
          <c:y val="0.226693656217501"/>
          <c:w val="0.808271726450861"/>
          <c:h val="0.537582640023771"/>
        </c:manualLayout>
      </c:layout>
      <c:scatterChart>
        <c:scatterStyle val="lineMarker"/>
        <c:ser>
          <c:idx val="0"/>
          <c:order val="0"/>
          <c:spPr>
            <a:ln w="28575">
              <a:noFill/>
            </a:ln>
          </c:spPr>
          <c:marker>
            <c:symbol val="square"/>
            <c:size val="7"/>
            <c:spPr>
              <a:solidFill>
                <a:sysClr val="windowText" lastClr="000000"/>
              </a:solidFill>
              <a:ln>
                <a:noFill/>
              </a:ln>
            </c:spPr>
          </c:marker>
          <c:yVal>
            <c:numRef>
              <c:f>Data!$E$5:$E$24</c:f>
              <c:numCache>
                <c:formatCode>General</c:formatCode>
                <c:ptCount val="20"/>
                <c:pt idx="0">
                  <c:v>1.0</c:v>
                </c:pt>
                <c:pt idx="1">
                  <c:v>1.0</c:v>
                </c:pt>
                <c:pt idx="2">
                  <c:v>1.0</c:v>
                </c:pt>
                <c:pt idx="3">
                  <c:v>1.0</c:v>
                </c:pt>
                <c:pt idx="4">
                  <c:v>1.0</c:v>
                </c:pt>
                <c:pt idx="5">
                  <c:v>3.0</c:v>
                </c:pt>
                <c:pt idx="6">
                  <c:v>2.0</c:v>
                </c:pt>
                <c:pt idx="7">
                  <c:v>4.0</c:v>
                </c:pt>
                <c:pt idx="8">
                  <c:v>3.0</c:v>
                </c:pt>
                <c:pt idx="9">
                  <c:v>2.0</c:v>
                </c:pt>
                <c:pt idx="10">
                  <c:v>4.0</c:v>
                </c:pt>
                <c:pt idx="11">
                  <c:v>2.0</c:v>
                </c:pt>
                <c:pt idx="12">
                  <c:v>3.0</c:v>
                </c:pt>
                <c:pt idx="13">
                  <c:v>5.0</c:v>
                </c:pt>
                <c:pt idx="14">
                  <c:v>5.0</c:v>
                </c:pt>
                <c:pt idx="15">
                  <c:v>5.0</c:v>
                </c:pt>
                <c:pt idx="16">
                  <c:v>5.0</c:v>
                </c:pt>
                <c:pt idx="17">
                  <c:v>5.0</c:v>
                </c:pt>
                <c:pt idx="18">
                  <c:v>5.0</c:v>
                </c:pt>
                <c:pt idx="19">
                  <c:v>5.0</c:v>
                </c:pt>
              </c:numCache>
            </c:numRef>
          </c:yVal>
        </c:ser>
        <c:axId val="444295336"/>
        <c:axId val="444298440"/>
      </c:scatterChart>
      <c:valAx>
        <c:axId val="444295336"/>
        <c:scaling>
          <c:orientation val="minMax"/>
          <c:max val="22.0"/>
          <c:min val="0.0"/>
        </c:scaling>
        <c:axPos val="b"/>
        <c:tickLblPos val="nextTo"/>
        <c:crossAx val="444298440"/>
        <c:crosses val="autoZero"/>
        <c:crossBetween val="midCat"/>
        <c:majorUnit val="5.0"/>
        <c:minorUnit val="1.0"/>
      </c:valAx>
      <c:valAx>
        <c:axId val="444298440"/>
        <c:scaling>
          <c:orientation val="minMax"/>
          <c:max val="5.0"/>
          <c:min val="1.0"/>
        </c:scaling>
        <c:axPos val="l"/>
        <c:majorGridlines/>
        <c:numFmt formatCode="General" sourceLinked="1"/>
        <c:tickLblPos val="nextTo"/>
        <c:crossAx val="444295336"/>
        <c:crosses val="autoZero"/>
        <c:crossBetween val="midCat"/>
        <c:majorUnit val="1.0"/>
      </c:valAx>
    </c:plotArea>
    <c:plotVisOnly val="1"/>
  </c:chart>
  <c:spPr>
    <a:solidFill>
      <a:sysClr val="window" lastClr="FFFFFF"/>
    </a:solidFill>
    <a:ln>
      <a:solidFill>
        <a:sysClr val="windowText" lastClr="000000"/>
      </a:solidFill>
    </a:ln>
  </c:spPr>
  <c:externalData r:id="rId2"/>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style val="2"/>
  <c:clrMapOvr bg1="lt1" tx1="dk1" bg2="lt2" tx2="dk2" accent1="accent1" accent2="accent2" accent3="accent3" accent4="accent4" accent5="accent5" accent6="accent6" hlink="hlink" folHlink="folHlink"/>
  <c:chart>
    <c:title>
      <c:tx>
        <c:rich>
          <a:bodyPr/>
          <a:lstStyle/>
          <a:p>
            <a:pPr>
              <a:defRPr/>
            </a:pPr>
            <a:r>
              <a:rPr lang="en-US" sz="1400" dirty="0" smtClean="0">
                <a:latin typeface="Arial" pitchFamily="34" charset="0"/>
                <a:cs typeface="Arial" pitchFamily="34" charset="0"/>
              </a:rPr>
              <a:t>4</a:t>
            </a:r>
            <a:endParaRPr lang="en-US" sz="1400" dirty="0">
              <a:latin typeface="Arial" pitchFamily="34" charset="0"/>
              <a:cs typeface="Arial" pitchFamily="34" charset="0"/>
            </a:endParaRPr>
          </a:p>
        </c:rich>
      </c:tx>
      <c:layout/>
    </c:title>
    <c:plotArea>
      <c:layout>
        <c:manualLayout>
          <c:layoutTarget val="inner"/>
          <c:xMode val="edge"/>
          <c:yMode val="edge"/>
          <c:x val="0.117341790609507"/>
          <c:y val="0.226693656217501"/>
          <c:w val="0.808271726450861"/>
          <c:h val="0.537582640023771"/>
        </c:manualLayout>
      </c:layout>
      <c:scatterChart>
        <c:scatterStyle val="lineMarker"/>
        <c:ser>
          <c:idx val="0"/>
          <c:order val="0"/>
          <c:spPr>
            <a:ln w="28575">
              <a:noFill/>
            </a:ln>
          </c:spPr>
          <c:marker>
            <c:symbol val="square"/>
            <c:size val="7"/>
            <c:spPr>
              <a:solidFill>
                <a:sysClr val="windowText" lastClr="000000"/>
              </a:solidFill>
              <a:ln>
                <a:noFill/>
              </a:ln>
            </c:spPr>
          </c:marker>
          <c:yVal>
            <c:numRef>
              <c:f>Data!$F$4:$F$24</c:f>
              <c:numCache>
                <c:formatCode>General</c:formatCode>
                <c:ptCount val="21"/>
                <c:pt idx="0">
                  <c:v>4.0</c:v>
                </c:pt>
                <c:pt idx="1">
                  <c:v>1.0</c:v>
                </c:pt>
                <c:pt idx="2">
                  <c:v>5.0</c:v>
                </c:pt>
                <c:pt idx="3">
                  <c:v>3.0</c:v>
                </c:pt>
                <c:pt idx="4">
                  <c:v>1.0</c:v>
                </c:pt>
                <c:pt idx="5">
                  <c:v>4.0</c:v>
                </c:pt>
                <c:pt idx="6">
                  <c:v>2.0</c:v>
                </c:pt>
                <c:pt idx="7">
                  <c:v>1.0</c:v>
                </c:pt>
                <c:pt idx="8">
                  <c:v>5.0</c:v>
                </c:pt>
                <c:pt idx="9">
                  <c:v>3.0</c:v>
                </c:pt>
                <c:pt idx="10">
                  <c:v>4.0</c:v>
                </c:pt>
                <c:pt idx="11">
                  <c:v>2.0</c:v>
                </c:pt>
                <c:pt idx="12">
                  <c:v>1.0</c:v>
                </c:pt>
                <c:pt idx="13">
                  <c:v>2.0</c:v>
                </c:pt>
                <c:pt idx="14">
                  <c:v>4.0</c:v>
                </c:pt>
                <c:pt idx="15">
                  <c:v>5.0</c:v>
                </c:pt>
                <c:pt idx="16">
                  <c:v>2.0</c:v>
                </c:pt>
                <c:pt idx="17">
                  <c:v>1.0</c:v>
                </c:pt>
                <c:pt idx="18">
                  <c:v>3.0</c:v>
                </c:pt>
                <c:pt idx="19">
                  <c:v>5.0</c:v>
                </c:pt>
                <c:pt idx="20">
                  <c:v>4.0</c:v>
                </c:pt>
              </c:numCache>
            </c:numRef>
          </c:yVal>
        </c:ser>
        <c:axId val="444334488"/>
        <c:axId val="444339592"/>
      </c:scatterChart>
      <c:valAx>
        <c:axId val="444334488"/>
        <c:scaling>
          <c:orientation val="minMax"/>
          <c:max val="22.0"/>
          <c:min val="0.0"/>
        </c:scaling>
        <c:axPos val="b"/>
        <c:tickLblPos val="nextTo"/>
        <c:crossAx val="444339592"/>
        <c:crosses val="autoZero"/>
        <c:crossBetween val="midCat"/>
        <c:majorUnit val="5.0"/>
        <c:minorUnit val="1.0"/>
      </c:valAx>
      <c:valAx>
        <c:axId val="444339592"/>
        <c:scaling>
          <c:orientation val="minMax"/>
          <c:max val="5.0"/>
          <c:min val="1.0"/>
        </c:scaling>
        <c:axPos val="l"/>
        <c:majorGridlines/>
        <c:numFmt formatCode="General" sourceLinked="1"/>
        <c:tickLblPos val="nextTo"/>
        <c:crossAx val="444334488"/>
        <c:crosses val="autoZero"/>
        <c:crossBetween val="midCat"/>
        <c:majorUnit val="1.0"/>
      </c:valAx>
    </c:plotArea>
    <c:plotVisOnly val="1"/>
  </c:chart>
  <c:spPr>
    <a:solidFill>
      <a:sysClr val="window" lastClr="FFFFFF"/>
    </a:solidFill>
    <a:ln>
      <a:solidFill>
        <a:sysClr val="windowText" lastClr="000000"/>
      </a:solidFill>
    </a:ln>
  </c:sp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2"/>
  <c:clrMapOvr bg1="lt1" tx1="dk1" bg2="lt2" tx2="dk2" accent1="accent1" accent2="accent2" accent3="accent3" accent4="accent4" accent5="accent5" accent6="accent6" hlink="hlink" folHlink="folHlink"/>
  <c:chart>
    <c:title>
      <c:tx>
        <c:rich>
          <a:bodyPr/>
          <a:lstStyle/>
          <a:p>
            <a:pPr>
              <a:defRPr/>
            </a:pPr>
            <a:r>
              <a:rPr lang="en-US" sz="1400" b="1" dirty="0" err="1" smtClean="0">
                <a:latin typeface="Arial" pitchFamily="34" charset="0"/>
                <a:cs typeface="Arial" pitchFamily="34" charset="0"/>
              </a:rPr>
              <a:t>1b</a:t>
            </a:r>
            <a:endParaRPr lang="en-US" sz="1400" b="1" dirty="0">
              <a:latin typeface="Arial" pitchFamily="34" charset="0"/>
              <a:cs typeface="Arial" pitchFamily="34" charset="0"/>
            </a:endParaRPr>
          </a:p>
        </c:rich>
      </c:tx>
      <c:layout/>
    </c:title>
    <c:plotArea>
      <c:layout>
        <c:manualLayout>
          <c:layoutTarget val="inner"/>
          <c:xMode val="edge"/>
          <c:yMode val="edge"/>
          <c:x val="0.117341790609507"/>
          <c:y val="0.226693656217501"/>
          <c:w val="0.808271726450861"/>
          <c:h val="0.537582640023771"/>
        </c:manualLayout>
      </c:layout>
      <c:scatterChart>
        <c:scatterStyle val="lineMarker"/>
        <c:ser>
          <c:idx val="0"/>
          <c:order val="0"/>
          <c:tx>
            <c:strRef>
              <c:f>Data!$B$4</c:f>
              <c:strCache>
                <c:ptCount val="1"/>
                <c:pt idx="0">
                  <c:v>1b</c:v>
                </c:pt>
              </c:strCache>
            </c:strRef>
          </c:tx>
          <c:spPr>
            <a:ln w="28575">
              <a:noFill/>
            </a:ln>
          </c:spPr>
          <c:marker>
            <c:symbol val="square"/>
            <c:size val="7"/>
            <c:spPr>
              <a:solidFill>
                <a:sysClr val="windowText" lastClr="000000"/>
              </a:solidFill>
              <a:ln>
                <a:noFill/>
              </a:ln>
            </c:spPr>
          </c:marker>
          <c:yVal>
            <c:numRef>
              <c:f>Data!$B$5:$B$26</c:f>
              <c:numCache>
                <c:formatCode>General</c:formatCode>
                <c:ptCount val="22"/>
                <c:pt idx="0">
                  <c:v>1.0</c:v>
                </c:pt>
                <c:pt idx="1">
                  <c:v>1.0</c:v>
                </c:pt>
                <c:pt idx="2">
                  <c:v>1.0</c:v>
                </c:pt>
                <c:pt idx="3">
                  <c:v>2.0</c:v>
                </c:pt>
                <c:pt idx="4">
                  <c:v>2.0</c:v>
                </c:pt>
                <c:pt idx="5">
                  <c:v>2.0</c:v>
                </c:pt>
                <c:pt idx="6">
                  <c:v>3.0</c:v>
                </c:pt>
                <c:pt idx="7">
                  <c:v>3.0</c:v>
                </c:pt>
                <c:pt idx="8">
                  <c:v>3.0</c:v>
                </c:pt>
                <c:pt idx="9">
                  <c:v>3.0</c:v>
                </c:pt>
                <c:pt idx="10">
                  <c:v>2.0</c:v>
                </c:pt>
                <c:pt idx="11">
                  <c:v>2.0</c:v>
                </c:pt>
                <c:pt idx="12">
                  <c:v>2.0</c:v>
                </c:pt>
                <c:pt idx="13">
                  <c:v>4.0</c:v>
                </c:pt>
                <c:pt idx="14">
                  <c:v>4.0</c:v>
                </c:pt>
                <c:pt idx="15">
                  <c:v>4.0</c:v>
                </c:pt>
                <c:pt idx="16">
                  <c:v>4.0</c:v>
                </c:pt>
                <c:pt idx="17">
                  <c:v>5.0</c:v>
                </c:pt>
                <c:pt idx="18">
                  <c:v>5.0</c:v>
                </c:pt>
                <c:pt idx="19">
                  <c:v>5.0</c:v>
                </c:pt>
              </c:numCache>
            </c:numRef>
          </c:yVal>
        </c:ser>
        <c:ser>
          <c:idx val="1"/>
          <c:order val="1"/>
          <c:spPr>
            <a:ln w="28575">
              <a:noFill/>
            </a:ln>
          </c:spPr>
          <c:xVal>
            <c:strRef>
              <c:f>Data!$A$4:$G$4</c:f>
              <c:strCache>
                <c:ptCount val="7"/>
                <c:pt idx="0">
                  <c:v>1a </c:v>
                </c:pt>
                <c:pt idx="1">
                  <c:v>1b</c:v>
                </c:pt>
                <c:pt idx="2">
                  <c:v>2a</c:v>
                </c:pt>
                <c:pt idx="3">
                  <c:v>2b</c:v>
                </c:pt>
                <c:pt idx="4">
                  <c:v>3</c:v>
                </c:pt>
                <c:pt idx="5">
                  <c:v>4</c:v>
                </c:pt>
                <c:pt idx="6">
                  <c:v>1a varaition</c:v>
                </c:pt>
              </c:strCache>
            </c:strRef>
          </c:xVal>
          <c:yVal>
            <c:numRef>
              <c:f>Data!$H$4</c:f>
              <c:numCache>
                <c:formatCode>General</c:formatCode>
                <c:ptCount val="1"/>
                <c:pt idx="0">
                  <c:v>0.0</c:v>
                </c:pt>
              </c:numCache>
            </c:numRef>
          </c:yVal>
        </c:ser>
        <c:axId val="443849512"/>
        <c:axId val="443845512"/>
      </c:scatterChart>
      <c:valAx>
        <c:axId val="443849512"/>
        <c:scaling>
          <c:orientation val="minMax"/>
          <c:max val="22.0"/>
          <c:min val="0.0"/>
        </c:scaling>
        <c:axPos val="b"/>
        <c:tickLblPos val="nextTo"/>
        <c:crossAx val="443845512"/>
        <c:crosses val="autoZero"/>
        <c:crossBetween val="midCat"/>
        <c:majorUnit val="5.0"/>
        <c:minorUnit val="1.0"/>
      </c:valAx>
      <c:valAx>
        <c:axId val="443845512"/>
        <c:scaling>
          <c:orientation val="minMax"/>
          <c:max val="5.0"/>
          <c:min val="1.0"/>
        </c:scaling>
        <c:axPos val="l"/>
        <c:majorGridlines/>
        <c:numFmt formatCode="General" sourceLinked="1"/>
        <c:tickLblPos val="nextTo"/>
        <c:crossAx val="443849512"/>
        <c:crosses val="autoZero"/>
        <c:crossBetween val="midCat"/>
        <c:majorUnit val="1.0"/>
      </c:valAx>
    </c:plotArea>
    <c:plotVisOnly val="1"/>
  </c:chart>
  <c:spPr>
    <a:solidFill>
      <a:sysClr val="window" lastClr="FFFFFF"/>
    </a:solidFill>
    <a:ln>
      <a:solidFill>
        <a:sysClr val="windowText" lastClr="000000"/>
      </a:solidFill>
    </a:ln>
  </c:sp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2"/>
  <c:clrMapOvr bg1="lt1" tx1="dk1" bg2="lt2" tx2="dk2" accent1="accent1" accent2="accent2" accent3="accent3" accent4="accent4" accent5="accent5" accent6="accent6" hlink="hlink" folHlink="folHlink"/>
  <c:chart>
    <c:title>
      <c:tx>
        <c:rich>
          <a:bodyPr/>
          <a:lstStyle/>
          <a:p>
            <a:pPr>
              <a:defRPr sz="1000">
                <a:latin typeface="Times" pitchFamily="18" charset="0"/>
                <a:cs typeface="Times" pitchFamily="18" charset="0"/>
              </a:defRPr>
            </a:pPr>
            <a:r>
              <a:rPr lang="en-US" sz="1400" dirty="0" err="1" smtClean="0">
                <a:latin typeface="Arial" pitchFamily="34" charset="0"/>
                <a:cs typeface="Arial" pitchFamily="34" charset="0"/>
              </a:rPr>
              <a:t>2a</a:t>
            </a:r>
            <a:endParaRPr lang="en-US" sz="1400" dirty="0">
              <a:latin typeface="Arial" pitchFamily="34" charset="0"/>
              <a:cs typeface="Arial" pitchFamily="34" charset="0"/>
            </a:endParaRPr>
          </a:p>
        </c:rich>
      </c:tx>
      <c:layout/>
    </c:title>
    <c:plotArea>
      <c:layout>
        <c:manualLayout>
          <c:layoutTarget val="inner"/>
          <c:xMode val="edge"/>
          <c:yMode val="edge"/>
          <c:x val="0.117341790609507"/>
          <c:y val="0.226693656217501"/>
          <c:w val="0.808271726450861"/>
          <c:h val="0.537582640023771"/>
        </c:manualLayout>
      </c:layout>
      <c:scatterChart>
        <c:scatterStyle val="lineMarker"/>
        <c:ser>
          <c:idx val="0"/>
          <c:order val="0"/>
          <c:tx>
            <c:strRef>
              <c:f>Data!$C$4</c:f>
              <c:strCache>
                <c:ptCount val="1"/>
                <c:pt idx="0">
                  <c:v>2a</c:v>
                </c:pt>
              </c:strCache>
            </c:strRef>
          </c:tx>
          <c:spPr>
            <a:ln w="28575">
              <a:noFill/>
            </a:ln>
          </c:spPr>
          <c:marker>
            <c:symbol val="square"/>
            <c:size val="7"/>
            <c:spPr>
              <a:solidFill>
                <a:sysClr val="windowText" lastClr="000000"/>
              </a:solidFill>
              <a:ln>
                <a:noFill/>
              </a:ln>
            </c:spPr>
          </c:marker>
          <c:yVal>
            <c:numRef>
              <c:f>Data!$C$5:$C$24</c:f>
              <c:numCache>
                <c:formatCode>General</c:formatCode>
                <c:ptCount val="20"/>
                <c:pt idx="0">
                  <c:v>1.0</c:v>
                </c:pt>
                <c:pt idx="1">
                  <c:v>1.0</c:v>
                </c:pt>
                <c:pt idx="2">
                  <c:v>1.0</c:v>
                </c:pt>
                <c:pt idx="3">
                  <c:v>1.0</c:v>
                </c:pt>
                <c:pt idx="4">
                  <c:v>1.0</c:v>
                </c:pt>
                <c:pt idx="5">
                  <c:v>1.0</c:v>
                </c:pt>
                <c:pt idx="6">
                  <c:v>1.0</c:v>
                </c:pt>
                <c:pt idx="7">
                  <c:v>1.0</c:v>
                </c:pt>
                <c:pt idx="8">
                  <c:v>1.0</c:v>
                </c:pt>
                <c:pt idx="9">
                  <c:v>3.0</c:v>
                </c:pt>
                <c:pt idx="10">
                  <c:v>3.0</c:v>
                </c:pt>
                <c:pt idx="11">
                  <c:v>3.0</c:v>
                </c:pt>
                <c:pt idx="12">
                  <c:v>3.0</c:v>
                </c:pt>
                <c:pt idx="13">
                  <c:v>3.0</c:v>
                </c:pt>
                <c:pt idx="14">
                  <c:v>5.0</c:v>
                </c:pt>
                <c:pt idx="15">
                  <c:v>5.0</c:v>
                </c:pt>
                <c:pt idx="16">
                  <c:v>5.0</c:v>
                </c:pt>
                <c:pt idx="17">
                  <c:v>5.0</c:v>
                </c:pt>
                <c:pt idx="18">
                  <c:v>5.0</c:v>
                </c:pt>
                <c:pt idx="19">
                  <c:v>5.0</c:v>
                </c:pt>
              </c:numCache>
            </c:numRef>
          </c:yVal>
        </c:ser>
        <c:axId val="443899624"/>
        <c:axId val="443904792"/>
      </c:scatterChart>
      <c:valAx>
        <c:axId val="443899624"/>
        <c:scaling>
          <c:orientation val="minMax"/>
          <c:max val="22.0"/>
          <c:min val="0.0"/>
        </c:scaling>
        <c:axPos val="b"/>
        <c:tickLblPos val="nextTo"/>
        <c:crossAx val="443904792"/>
        <c:crosses val="autoZero"/>
        <c:crossBetween val="midCat"/>
        <c:majorUnit val="5.0"/>
        <c:minorUnit val="1.0"/>
      </c:valAx>
      <c:valAx>
        <c:axId val="443904792"/>
        <c:scaling>
          <c:orientation val="minMax"/>
          <c:max val="5.0"/>
          <c:min val="1.0"/>
        </c:scaling>
        <c:axPos val="l"/>
        <c:majorGridlines/>
        <c:numFmt formatCode="General" sourceLinked="1"/>
        <c:tickLblPos val="nextTo"/>
        <c:crossAx val="443899624"/>
        <c:crosses val="autoZero"/>
        <c:crossBetween val="midCat"/>
        <c:majorUnit val="1.0"/>
      </c:valAx>
    </c:plotArea>
    <c:plotVisOnly val="1"/>
  </c:chart>
  <c:spPr>
    <a:solidFill>
      <a:sysClr val="window" lastClr="FFFFFF"/>
    </a:solidFill>
    <a:ln>
      <a:solidFill>
        <a:sysClr val="windowText" lastClr="000000"/>
      </a:solidFill>
    </a:ln>
  </c:spPr>
  <c:externalData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2"/>
  <c:clrMapOvr bg1="lt1" tx1="dk1" bg2="lt2" tx2="dk2" accent1="accent1" accent2="accent2" accent3="accent3" accent4="accent4" accent5="accent5" accent6="accent6" hlink="hlink" folHlink="folHlink"/>
  <c:chart>
    <c:title>
      <c:tx>
        <c:rich>
          <a:bodyPr/>
          <a:lstStyle/>
          <a:p>
            <a:pPr>
              <a:defRPr/>
            </a:pPr>
            <a:r>
              <a:rPr lang="en-US" sz="1400" dirty="0" err="1" smtClean="0">
                <a:latin typeface="Arial" pitchFamily="34" charset="0"/>
                <a:cs typeface="Arial" pitchFamily="34" charset="0"/>
              </a:rPr>
              <a:t>2b</a:t>
            </a:r>
            <a:endParaRPr lang="en-US" sz="1400" dirty="0">
              <a:latin typeface="Arial" pitchFamily="34" charset="0"/>
              <a:cs typeface="Arial" pitchFamily="34" charset="0"/>
            </a:endParaRPr>
          </a:p>
        </c:rich>
      </c:tx>
      <c:layout/>
    </c:title>
    <c:plotArea>
      <c:layout>
        <c:manualLayout>
          <c:layoutTarget val="inner"/>
          <c:xMode val="edge"/>
          <c:yMode val="edge"/>
          <c:x val="0.117341790609507"/>
          <c:y val="0.226693656217501"/>
          <c:w val="0.808271726450861"/>
          <c:h val="0.537582640023771"/>
        </c:manualLayout>
      </c:layout>
      <c:scatterChart>
        <c:scatterStyle val="lineMarker"/>
        <c:ser>
          <c:idx val="0"/>
          <c:order val="0"/>
          <c:tx>
            <c:strRef>
              <c:f>Data!$D$4</c:f>
              <c:strCache>
                <c:ptCount val="1"/>
                <c:pt idx="0">
                  <c:v>2b</c:v>
                </c:pt>
              </c:strCache>
            </c:strRef>
          </c:tx>
          <c:spPr>
            <a:ln w="28575">
              <a:noFill/>
            </a:ln>
          </c:spPr>
          <c:marker>
            <c:symbol val="square"/>
            <c:size val="7"/>
            <c:spPr>
              <a:solidFill>
                <a:sysClr val="windowText" lastClr="000000"/>
              </a:solidFill>
              <a:ln>
                <a:noFill/>
              </a:ln>
            </c:spPr>
          </c:marker>
          <c:yVal>
            <c:numRef>
              <c:f>Data!$D$5:$D$24</c:f>
              <c:numCache>
                <c:formatCode>General</c:formatCode>
                <c:ptCount val="20"/>
                <c:pt idx="0">
                  <c:v>1.0</c:v>
                </c:pt>
                <c:pt idx="1">
                  <c:v>1.0</c:v>
                </c:pt>
                <c:pt idx="2">
                  <c:v>1.0</c:v>
                </c:pt>
                <c:pt idx="3">
                  <c:v>1.0</c:v>
                </c:pt>
                <c:pt idx="4">
                  <c:v>1.0</c:v>
                </c:pt>
                <c:pt idx="5">
                  <c:v>3.0</c:v>
                </c:pt>
                <c:pt idx="6">
                  <c:v>3.0</c:v>
                </c:pt>
                <c:pt idx="7">
                  <c:v>3.0</c:v>
                </c:pt>
                <c:pt idx="8">
                  <c:v>3.0</c:v>
                </c:pt>
                <c:pt idx="9">
                  <c:v>3.0</c:v>
                </c:pt>
                <c:pt idx="10">
                  <c:v>2.0</c:v>
                </c:pt>
                <c:pt idx="11">
                  <c:v>2.0</c:v>
                </c:pt>
                <c:pt idx="12">
                  <c:v>2.0</c:v>
                </c:pt>
                <c:pt idx="13">
                  <c:v>2.0</c:v>
                </c:pt>
                <c:pt idx="14">
                  <c:v>5.0</c:v>
                </c:pt>
                <c:pt idx="15">
                  <c:v>5.0</c:v>
                </c:pt>
                <c:pt idx="16">
                  <c:v>5.0</c:v>
                </c:pt>
                <c:pt idx="17">
                  <c:v>5.0</c:v>
                </c:pt>
                <c:pt idx="18">
                  <c:v>5.0</c:v>
                </c:pt>
                <c:pt idx="19">
                  <c:v>5.0</c:v>
                </c:pt>
              </c:numCache>
            </c:numRef>
          </c:yVal>
        </c:ser>
        <c:axId val="443943560"/>
        <c:axId val="443946808"/>
      </c:scatterChart>
      <c:valAx>
        <c:axId val="443943560"/>
        <c:scaling>
          <c:orientation val="minMax"/>
          <c:max val="22.0"/>
          <c:min val="0.0"/>
        </c:scaling>
        <c:axPos val="b"/>
        <c:tickLblPos val="nextTo"/>
        <c:crossAx val="443946808"/>
        <c:crosses val="autoZero"/>
        <c:crossBetween val="midCat"/>
        <c:majorUnit val="5.0"/>
        <c:minorUnit val="1.0"/>
      </c:valAx>
      <c:valAx>
        <c:axId val="443946808"/>
        <c:scaling>
          <c:orientation val="minMax"/>
          <c:max val="5.0"/>
          <c:min val="1.0"/>
        </c:scaling>
        <c:axPos val="l"/>
        <c:majorGridlines/>
        <c:numFmt formatCode="General" sourceLinked="1"/>
        <c:tickLblPos val="nextTo"/>
        <c:crossAx val="443943560"/>
        <c:crosses val="autoZero"/>
        <c:crossBetween val="midCat"/>
        <c:majorUnit val="1.0"/>
      </c:valAx>
    </c:plotArea>
    <c:plotVisOnly val="1"/>
  </c:chart>
  <c:spPr>
    <a:solidFill>
      <a:sysClr val="window" lastClr="FFFFFF"/>
    </a:solidFill>
    <a:ln>
      <a:solidFill>
        <a:sysClr val="windowText" lastClr="000000"/>
      </a:solidFill>
    </a:ln>
  </c:spPr>
  <c:externalData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style val="2"/>
  <c:clrMapOvr bg1="lt1" tx1="dk1" bg2="lt2" tx2="dk2" accent1="accent1" accent2="accent2" accent3="accent3" accent4="accent4" accent5="accent5" accent6="accent6" hlink="hlink" folHlink="folHlink"/>
  <c:chart>
    <c:title>
      <c:tx>
        <c:rich>
          <a:bodyPr/>
          <a:lstStyle/>
          <a:p>
            <a:pPr>
              <a:defRPr/>
            </a:pPr>
            <a:r>
              <a:rPr lang="en-US" sz="1400" dirty="0" smtClean="0">
                <a:latin typeface="Arial" pitchFamily="34" charset="0"/>
                <a:cs typeface="Arial" pitchFamily="34" charset="0"/>
              </a:rPr>
              <a:t>3</a:t>
            </a:r>
            <a:endParaRPr lang="en-US" sz="1400" dirty="0">
              <a:latin typeface="Arial" pitchFamily="34" charset="0"/>
              <a:cs typeface="Arial" pitchFamily="34" charset="0"/>
            </a:endParaRPr>
          </a:p>
        </c:rich>
      </c:tx>
      <c:layout/>
    </c:title>
    <c:plotArea>
      <c:layout>
        <c:manualLayout>
          <c:layoutTarget val="inner"/>
          <c:xMode val="edge"/>
          <c:yMode val="edge"/>
          <c:x val="0.117341790609507"/>
          <c:y val="0.226693656217501"/>
          <c:w val="0.808271726450861"/>
          <c:h val="0.537582640023771"/>
        </c:manualLayout>
      </c:layout>
      <c:scatterChart>
        <c:scatterStyle val="lineMarker"/>
        <c:ser>
          <c:idx val="0"/>
          <c:order val="0"/>
          <c:spPr>
            <a:ln w="28575">
              <a:noFill/>
            </a:ln>
          </c:spPr>
          <c:marker>
            <c:symbol val="square"/>
            <c:size val="7"/>
            <c:spPr>
              <a:solidFill>
                <a:sysClr val="windowText" lastClr="000000"/>
              </a:solidFill>
              <a:ln>
                <a:noFill/>
              </a:ln>
            </c:spPr>
          </c:marker>
          <c:yVal>
            <c:numRef>
              <c:f>Data!$E$5:$E$24</c:f>
              <c:numCache>
                <c:formatCode>General</c:formatCode>
                <c:ptCount val="20"/>
                <c:pt idx="0">
                  <c:v>1.0</c:v>
                </c:pt>
                <c:pt idx="1">
                  <c:v>1.0</c:v>
                </c:pt>
                <c:pt idx="2">
                  <c:v>1.0</c:v>
                </c:pt>
                <c:pt idx="3">
                  <c:v>1.0</c:v>
                </c:pt>
                <c:pt idx="4">
                  <c:v>1.0</c:v>
                </c:pt>
                <c:pt idx="5">
                  <c:v>3.0</c:v>
                </c:pt>
                <c:pt idx="6">
                  <c:v>2.0</c:v>
                </c:pt>
                <c:pt idx="7">
                  <c:v>4.0</c:v>
                </c:pt>
                <c:pt idx="8">
                  <c:v>3.0</c:v>
                </c:pt>
                <c:pt idx="9">
                  <c:v>2.0</c:v>
                </c:pt>
                <c:pt idx="10">
                  <c:v>4.0</c:v>
                </c:pt>
                <c:pt idx="11">
                  <c:v>2.0</c:v>
                </c:pt>
                <c:pt idx="12">
                  <c:v>3.0</c:v>
                </c:pt>
                <c:pt idx="13">
                  <c:v>5.0</c:v>
                </c:pt>
                <c:pt idx="14">
                  <c:v>5.0</c:v>
                </c:pt>
                <c:pt idx="15">
                  <c:v>5.0</c:v>
                </c:pt>
                <c:pt idx="16">
                  <c:v>5.0</c:v>
                </c:pt>
                <c:pt idx="17">
                  <c:v>5.0</c:v>
                </c:pt>
                <c:pt idx="18">
                  <c:v>5.0</c:v>
                </c:pt>
                <c:pt idx="19">
                  <c:v>5.0</c:v>
                </c:pt>
              </c:numCache>
            </c:numRef>
          </c:yVal>
        </c:ser>
        <c:axId val="443984744"/>
        <c:axId val="443987624"/>
      </c:scatterChart>
      <c:valAx>
        <c:axId val="443984744"/>
        <c:scaling>
          <c:orientation val="minMax"/>
          <c:max val="22.0"/>
          <c:min val="0.0"/>
        </c:scaling>
        <c:axPos val="b"/>
        <c:tickLblPos val="nextTo"/>
        <c:crossAx val="443987624"/>
        <c:crosses val="autoZero"/>
        <c:crossBetween val="midCat"/>
        <c:majorUnit val="5.0"/>
        <c:minorUnit val="1.0"/>
      </c:valAx>
      <c:valAx>
        <c:axId val="443987624"/>
        <c:scaling>
          <c:orientation val="minMax"/>
          <c:max val="5.0"/>
          <c:min val="1.0"/>
        </c:scaling>
        <c:axPos val="l"/>
        <c:majorGridlines/>
        <c:numFmt formatCode="General" sourceLinked="1"/>
        <c:tickLblPos val="nextTo"/>
        <c:crossAx val="443984744"/>
        <c:crosses val="autoZero"/>
        <c:crossBetween val="midCat"/>
        <c:majorUnit val="1.0"/>
      </c:valAx>
    </c:plotArea>
    <c:plotVisOnly val="1"/>
  </c:chart>
  <c:spPr>
    <a:solidFill>
      <a:sysClr val="window" lastClr="FFFFFF"/>
    </a:solidFill>
    <a:ln>
      <a:solidFill>
        <a:sysClr val="windowText" lastClr="000000"/>
      </a:solidFill>
    </a:ln>
  </c:spPr>
  <c:externalData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style val="2"/>
  <c:clrMapOvr bg1="lt1" tx1="dk1" bg2="lt2" tx2="dk2" accent1="accent1" accent2="accent2" accent3="accent3" accent4="accent4" accent5="accent5" accent6="accent6" hlink="hlink" folHlink="folHlink"/>
  <c:chart>
    <c:title>
      <c:tx>
        <c:rich>
          <a:bodyPr/>
          <a:lstStyle/>
          <a:p>
            <a:pPr>
              <a:defRPr/>
            </a:pPr>
            <a:r>
              <a:rPr lang="en-US" sz="1400" dirty="0" smtClean="0">
                <a:latin typeface="Arial" pitchFamily="34" charset="0"/>
                <a:cs typeface="Arial" pitchFamily="34" charset="0"/>
              </a:rPr>
              <a:t>4</a:t>
            </a:r>
            <a:endParaRPr lang="en-US" sz="1400" dirty="0">
              <a:latin typeface="Arial" pitchFamily="34" charset="0"/>
              <a:cs typeface="Arial" pitchFamily="34" charset="0"/>
            </a:endParaRPr>
          </a:p>
        </c:rich>
      </c:tx>
      <c:layout/>
    </c:title>
    <c:plotArea>
      <c:layout>
        <c:manualLayout>
          <c:layoutTarget val="inner"/>
          <c:xMode val="edge"/>
          <c:yMode val="edge"/>
          <c:x val="0.117341790609507"/>
          <c:y val="0.226693656217501"/>
          <c:w val="0.808271726450861"/>
          <c:h val="0.537582640023771"/>
        </c:manualLayout>
      </c:layout>
      <c:scatterChart>
        <c:scatterStyle val="lineMarker"/>
        <c:ser>
          <c:idx val="0"/>
          <c:order val="0"/>
          <c:spPr>
            <a:ln w="28575">
              <a:noFill/>
            </a:ln>
          </c:spPr>
          <c:marker>
            <c:symbol val="square"/>
            <c:size val="7"/>
            <c:spPr>
              <a:solidFill>
                <a:sysClr val="windowText" lastClr="000000"/>
              </a:solidFill>
              <a:ln>
                <a:noFill/>
              </a:ln>
            </c:spPr>
          </c:marker>
          <c:yVal>
            <c:numRef>
              <c:f>Data!$F$4:$F$24</c:f>
              <c:numCache>
                <c:formatCode>General</c:formatCode>
                <c:ptCount val="21"/>
                <c:pt idx="0">
                  <c:v>4.0</c:v>
                </c:pt>
                <c:pt idx="1">
                  <c:v>1.0</c:v>
                </c:pt>
                <c:pt idx="2">
                  <c:v>5.0</c:v>
                </c:pt>
                <c:pt idx="3">
                  <c:v>3.0</c:v>
                </c:pt>
                <c:pt idx="4">
                  <c:v>1.0</c:v>
                </c:pt>
                <c:pt idx="5">
                  <c:v>4.0</c:v>
                </c:pt>
                <c:pt idx="6">
                  <c:v>2.0</c:v>
                </c:pt>
                <c:pt idx="7">
                  <c:v>1.0</c:v>
                </c:pt>
                <c:pt idx="8">
                  <c:v>5.0</c:v>
                </c:pt>
                <c:pt idx="9">
                  <c:v>3.0</c:v>
                </c:pt>
                <c:pt idx="10">
                  <c:v>4.0</c:v>
                </c:pt>
                <c:pt idx="11">
                  <c:v>2.0</c:v>
                </c:pt>
                <c:pt idx="12">
                  <c:v>1.0</c:v>
                </c:pt>
                <c:pt idx="13">
                  <c:v>2.0</c:v>
                </c:pt>
                <c:pt idx="14">
                  <c:v>4.0</c:v>
                </c:pt>
                <c:pt idx="15">
                  <c:v>5.0</c:v>
                </c:pt>
                <c:pt idx="16">
                  <c:v>2.0</c:v>
                </c:pt>
                <c:pt idx="17">
                  <c:v>1.0</c:v>
                </c:pt>
                <c:pt idx="18">
                  <c:v>3.0</c:v>
                </c:pt>
                <c:pt idx="19">
                  <c:v>5.0</c:v>
                </c:pt>
                <c:pt idx="20">
                  <c:v>4.0</c:v>
                </c:pt>
              </c:numCache>
            </c:numRef>
          </c:yVal>
        </c:ser>
        <c:axId val="444025160"/>
        <c:axId val="444027976"/>
      </c:scatterChart>
      <c:valAx>
        <c:axId val="444025160"/>
        <c:scaling>
          <c:orientation val="minMax"/>
          <c:max val="22.0"/>
          <c:min val="0.0"/>
        </c:scaling>
        <c:axPos val="b"/>
        <c:tickLblPos val="nextTo"/>
        <c:crossAx val="444027976"/>
        <c:crosses val="autoZero"/>
        <c:crossBetween val="midCat"/>
        <c:majorUnit val="5.0"/>
        <c:minorUnit val="1.0"/>
      </c:valAx>
      <c:valAx>
        <c:axId val="444027976"/>
        <c:scaling>
          <c:orientation val="minMax"/>
          <c:max val="5.0"/>
          <c:min val="1.0"/>
        </c:scaling>
        <c:axPos val="l"/>
        <c:majorGridlines/>
        <c:numFmt formatCode="General" sourceLinked="1"/>
        <c:tickLblPos val="nextTo"/>
        <c:crossAx val="444025160"/>
        <c:crosses val="autoZero"/>
        <c:crossBetween val="midCat"/>
        <c:majorUnit val="1.0"/>
      </c:valAx>
    </c:plotArea>
    <c:plotVisOnly val="1"/>
  </c:chart>
  <c:spPr>
    <a:solidFill>
      <a:sysClr val="window" lastClr="FFFFFF"/>
    </a:solidFill>
    <a:ln>
      <a:solidFill>
        <a:sysClr val="windowText" lastClr="000000"/>
      </a:solidFill>
    </a:ln>
  </c:spPr>
  <c:externalData r:id="rId2"/>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style val="2"/>
  <c:clrMapOvr bg1="lt1" tx1="dk1" bg2="lt2" tx2="dk2" accent1="accent1" accent2="accent2" accent3="accent3" accent4="accent4" accent5="accent5" accent6="accent6" hlink="hlink" folHlink="folHlink"/>
  <c:chart>
    <c:title>
      <c:tx>
        <c:rich>
          <a:bodyPr/>
          <a:lstStyle/>
          <a:p>
            <a:pPr>
              <a:defRPr/>
            </a:pPr>
            <a:r>
              <a:rPr lang="en-US" sz="1400" dirty="0" err="1" smtClean="0">
                <a:latin typeface="Arial" pitchFamily="34" charset="0"/>
                <a:cs typeface="Arial" pitchFamily="34" charset="0"/>
              </a:rPr>
              <a:t>1a</a:t>
            </a:r>
            <a:endParaRPr lang="en-US" sz="1400" dirty="0">
              <a:latin typeface="Arial" pitchFamily="34" charset="0"/>
              <a:cs typeface="Arial" pitchFamily="34" charset="0"/>
            </a:endParaRPr>
          </a:p>
        </c:rich>
      </c:tx>
      <c:layout/>
    </c:title>
    <c:plotArea>
      <c:layout>
        <c:manualLayout>
          <c:layoutTarget val="inner"/>
          <c:xMode val="edge"/>
          <c:yMode val="edge"/>
          <c:x val="0.117341790609507"/>
          <c:y val="0.226693656217501"/>
          <c:w val="0.808271726450861"/>
          <c:h val="0.537582640023771"/>
        </c:manualLayout>
      </c:layout>
      <c:scatterChart>
        <c:scatterStyle val="lineMarker"/>
        <c:ser>
          <c:idx val="0"/>
          <c:order val="0"/>
          <c:tx>
            <c:strRef>
              <c:f>Data!$A$4</c:f>
              <c:strCache>
                <c:ptCount val="1"/>
                <c:pt idx="0">
                  <c:v>1a </c:v>
                </c:pt>
              </c:strCache>
            </c:strRef>
          </c:tx>
          <c:spPr>
            <a:ln w="28575">
              <a:noFill/>
            </a:ln>
          </c:spPr>
          <c:marker>
            <c:symbol val="square"/>
            <c:size val="7"/>
            <c:spPr>
              <a:solidFill>
                <a:sysClr val="windowText" lastClr="000000"/>
              </a:solidFill>
              <a:ln>
                <a:noFill/>
              </a:ln>
            </c:spPr>
          </c:marker>
          <c:yVal>
            <c:numRef>
              <c:f>Data!$A$5:$A$24</c:f>
              <c:numCache>
                <c:formatCode>General</c:formatCode>
                <c:ptCount val="20"/>
                <c:pt idx="0">
                  <c:v>1.0</c:v>
                </c:pt>
                <c:pt idx="1">
                  <c:v>1.0</c:v>
                </c:pt>
                <c:pt idx="2">
                  <c:v>1.0</c:v>
                </c:pt>
                <c:pt idx="3">
                  <c:v>1.0</c:v>
                </c:pt>
                <c:pt idx="4">
                  <c:v>2.0</c:v>
                </c:pt>
                <c:pt idx="5">
                  <c:v>2.0</c:v>
                </c:pt>
                <c:pt idx="6">
                  <c:v>2.0</c:v>
                </c:pt>
                <c:pt idx="7">
                  <c:v>2.0</c:v>
                </c:pt>
                <c:pt idx="8">
                  <c:v>2.0</c:v>
                </c:pt>
                <c:pt idx="9">
                  <c:v>3.0</c:v>
                </c:pt>
                <c:pt idx="10">
                  <c:v>3.0</c:v>
                </c:pt>
                <c:pt idx="11">
                  <c:v>3.0</c:v>
                </c:pt>
                <c:pt idx="12">
                  <c:v>4.0</c:v>
                </c:pt>
                <c:pt idx="13">
                  <c:v>4.0</c:v>
                </c:pt>
                <c:pt idx="14">
                  <c:v>4.0</c:v>
                </c:pt>
                <c:pt idx="15">
                  <c:v>4.0</c:v>
                </c:pt>
                <c:pt idx="16">
                  <c:v>5.0</c:v>
                </c:pt>
                <c:pt idx="17">
                  <c:v>5.0</c:v>
                </c:pt>
                <c:pt idx="18">
                  <c:v>5.0</c:v>
                </c:pt>
                <c:pt idx="19">
                  <c:v>5.0</c:v>
                </c:pt>
              </c:numCache>
            </c:numRef>
          </c:yVal>
        </c:ser>
        <c:axId val="444128728"/>
        <c:axId val="444133928"/>
      </c:scatterChart>
      <c:valAx>
        <c:axId val="444128728"/>
        <c:scaling>
          <c:orientation val="minMax"/>
          <c:max val="22.0"/>
          <c:min val="0.0"/>
        </c:scaling>
        <c:axPos val="b"/>
        <c:tickLblPos val="nextTo"/>
        <c:crossAx val="444133928"/>
        <c:crosses val="autoZero"/>
        <c:crossBetween val="midCat"/>
        <c:majorUnit val="5.0"/>
        <c:minorUnit val="1.0"/>
      </c:valAx>
      <c:valAx>
        <c:axId val="444133928"/>
        <c:scaling>
          <c:orientation val="minMax"/>
          <c:max val="5.0"/>
          <c:min val="1.0"/>
        </c:scaling>
        <c:axPos val="l"/>
        <c:majorGridlines/>
        <c:numFmt formatCode="General" sourceLinked="1"/>
        <c:tickLblPos val="nextTo"/>
        <c:crossAx val="444128728"/>
        <c:crosses val="autoZero"/>
        <c:crossBetween val="midCat"/>
        <c:majorUnit val="1.0"/>
      </c:valAx>
    </c:plotArea>
    <c:plotVisOnly val="1"/>
  </c:chart>
  <c:spPr>
    <a:solidFill>
      <a:sysClr val="window" lastClr="FFFFFF"/>
    </a:solidFill>
    <a:ln>
      <a:solidFill>
        <a:sysClr val="windowText" lastClr="000000"/>
      </a:solidFill>
    </a:ln>
  </c:spPr>
  <c:externalData r:id="rId2"/>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style val="2"/>
  <c:clrMapOvr bg1="lt1" tx1="dk1" bg2="lt2" tx2="dk2" accent1="accent1" accent2="accent2" accent3="accent3" accent4="accent4" accent5="accent5" accent6="accent6" hlink="hlink" folHlink="folHlink"/>
  <c:chart>
    <c:title>
      <c:tx>
        <c:rich>
          <a:bodyPr/>
          <a:lstStyle/>
          <a:p>
            <a:pPr>
              <a:defRPr/>
            </a:pPr>
            <a:r>
              <a:rPr lang="en-US" sz="1400" b="1" dirty="0" err="1" smtClean="0">
                <a:latin typeface="Arial" pitchFamily="34" charset="0"/>
                <a:cs typeface="Arial" pitchFamily="34" charset="0"/>
              </a:rPr>
              <a:t>1b</a:t>
            </a:r>
            <a:endParaRPr lang="en-US" sz="1400" b="1" dirty="0">
              <a:latin typeface="Arial" pitchFamily="34" charset="0"/>
              <a:cs typeface="Arial" pitchFamily="34" charset="0"/>
            </a:endParaRPr>
          </a:p>
        </c:rich>
      </c:tx>
      <c:layout/>
    </c:title>
    <c:plotArea>
      <c:layout>
        <c:manualLayout>
          <c:layoutTarget val="inner"/>
          <c:xMode val="edge"/>
          <c:yMode val="edge"/>
          <c:x val="0.117341790609507"/>
          <c:y val="0.226693656217501"/>
          <c:w val="0.808271726450861"/>
          <c:h val="0.537582640023771"/>
        </c:manualLayout>
      </c:layout>
      <c:scatterChart>
        <c:scatterStyle val="lineMarker"/>
        <c:ser>
          <c:idx val="0"/>
          <c:order val="0"/>
          <c:tx>
            <c:strRef>
              <c:f>Data!$B$4</c:f>
              <c:strCache>
                <c:ptCount val="1"/>
                <c:pt idx="0">
                  <c:v>1b</c:v>
                </c:pt>
              </c:strCache>
            </c:strRef>
          </c:tx>
          <c:spPr>
            <a:ln w="28575">
              <a:noFill/>
            </a:ln>
          </c:spPr>
          <c:marker>
            <c:symbol val="square"/>
            <c:size val="7"/>
            <c:spPr>
              <a:solidFill>
                <a:sysClr val="windowText" lastClr="000000"/>
              </a:solidFill>
              <a:ln>
                <a:noFill/>
              </a:ln>
            </c:spPr>
          </c:marker>
          <c:yVal>
            <c:numRef>
              <c:f>Data!$B$5:$B$26</c:f>
              <c:numCache>
                <c:formatCode>General</c:formatCode>
                <c:ptCount val="22"/>
                <c:pt idx="0">
                  <c:v>1.0</c:v>
                </c:pt>
                <c:pt idx="1">
                  <c:v>1.0</c:v>
                </c:pt>
                <c:pt idx="2">
                  <c:v>1.0</c:v>
                </c:pt>
                <c:pt idx="3">
                  <c:v>2.0</c:v>
                </c:pt>
                <c:pt idx="4">
                  <c:v>2.0</c:v>
                </c:pt>
                <c:pt idx="5">
                  <c:v>2.0</c:v>
                </c:pt>
                <c:pt idx="6">
                  <c:v>3.0</c:v>
                </c:pt>
                <c:pt idx="7">
                  <c:v>3.0</c:v>
                </c:pt>
                <c:pt idx="8">
                  <c:v>3.0</c:v>
                </c:pt>
                <c:pt idx="9">
                  <c:v>3.0</c:v>
                </c:pt>
                <c:pt idx="10">
                  <c:v>2.0</c:v>
                </c:pt>
                <c:pt idx="11">
                  <c:v>2.0</c:v>
                </c:pt>
                <c:pt idx="12">
                  <c:v>2.0</c:v>
                </c:pt>
                <c:pt idx="13">
                  <c:v>4.0</c:v>
                </c:pt>
                <c:pt idx="14">
                  <c:v>4.0</c:v>
                </c:pt>
                <c:pt idx="15">
                  <c:v>4.0</c:v>
                </c:pt>
                <c:pt idx="16">
                  <c:v>4.0</c:v>
                </c:pt>
                <c:pt idx="17">
                  <c:v>5.0</c:v>
                </c:pt>
                <c:pt idx="18">
                  <c:v>5.0</c:v>
                </c:pt>
                <c:pt idx="19">
                  <c:v>5.0</c:v>
                </c:pt>
              </c:numCache>
            </c:numRef>
          </c:yVal>
        </c:ser>
        <c:ser>
          <c:idx val="1"/>
          <c:order val="1"/>
          <c:spPr>
            <a:ln w="28575">
              <a:noFill/>
            </a:ln>
          </c:spPr>
          <c:xVal>
            <c:strRef>
              <c:f>Data!$A$4:$G$4</c:f>
              <c:strCache>
                <c:ptCount val="7"/>
                <c:pt idx="0">
                  <c:v>1a </c:v>
                </c:pt>
                <c:pt idx="1">
                  <c:v>1b</c:v>
                </c:pt>
                <c:pt idx="2">
                  <c:v>2a</c:v>
                </c:pt>
                <c:pt idx="3">
                  <c:v>2b</c:v>
                </c:pt>
                <c:pt idx="4">
                  <c:v>3</c:v>
                </c:pt>
                <c:pt idx="5">
                  <c:v>4</c:v>
                </c:pt>
                <c:pt idx="6">
                  <c:v>1a varaition</c:v>
                </c:pt>
              </c:strCache>
            </c:strRef>
          </c:xVal>
          <c:yVal>
            <c:numRef>
              <c:f>Data!$H$4</c:f>
              <c:numCache>
                <c:formatCode>General</c:formatCode>
                <c:ptCount val="1"/>
                <c:pt idx="0">
                  <c:v>0.0</c:v>
                </c:pt>
              </c:numCache>
            </c:numRef>
          </c:yVal>
        </c:ser>
        <c:axId val="444176376"/>
        <c:axId val="444167608"/>
      </c:scatterChart>
      <c:valAx>
        <c:axId val="444176376"/>
        <c:scaling>
          <c:orientation val="minMax"/>
          <c:max val="22.0"/>
          <c:min val="0.0"/>
        </c:scaling>
        <c:axPos val="b"/>
        <c:tickLblPos val="nextTo"/>
        <c:crossAx val="444167608"/>
        <c:crosses val="autoZero"/>
        <c:crossBetween val="midCat"/>
        <c:majorUnit val="5.0"/>
        <c:minorUnit val="1.0"/>
      </c:valAx>
      <c:valAx>
        <c:axId val="444167608"/>
        <c:scaling>
          <c:orientation val="minMax"/>
          <c:max val="5.0"/>
          <c:min val="1.0"/>
        </c:scaling>
        <c:axPos val="l"/>
        <c:majorGridlines/>
        <c:numFmt formatCode="General" sourceLinked="1"/>
        <c:tickLblPos val="nextTo"/>
        <c:crossAx val="444176376"/>
        <c:crosses val="autoZero"/>
        <c:crossBetween val="midCat"/>
        <c:majorUnit val="1.0"/>
      </c:valAx>
    </c:plotArea>
    <c:plotVisOnly val="1"/>
  </c:chart>
  <c:spPr>
    <a:solidFill>
      <a:sysClr val="window" lastClr="FFFFFF"/>
    </a:solidFill>
    <a:ln>
      <a:solidFill>
        <a:sysClr val="windowText" lastClr="000000"/>
      </a:solidFill>
    </a:ln>
  </c:spPr>
  <c:externalData r:id="rId2"/>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style val="2"/>
  <c:clrMapOvr bg1="lt1" tx1="dk1" bg2="lt2" tx2="dk2" accent1="accent1" accent2="accent2" accent3="accent3" accent4="accent4" accent5="accent5" accent6="accent6" hlink="hlink" folHlink="folHlink"/>
  <c:chart>
    <c:title>
      <c:tx>
        <c:rich>
          <a:bodyPr/>
          <a:lstStyle/>
          <a:p>
            <a:pPr>
              <a:defRPr sz="1000">
                <a:latin typeface="Times" pitchFamily="18" charset="0"/>
                <a:cs typeface="Times" pitchFamily="18" charset="0"/>
              </a:defRPr>
            </a:pPr>
            <a:r>
              <a:rPr lang="en-US" sz="1400" dirty="0" err="1" smtClean="0">
                <a:latin typeface="Arial" pitchFamily="34" charset="0"/>
                <a:cs typeface="Arial" pitchFamily="34" charset="0"/>
              </a:rPr>
              <a:t>2a</a:t>
            </a:r>
            <a:endParaRPr lang="en-US" sz="1400" dirty="0">
              <a:latin typeface="Arial" pitchFamily="34" charset="0"/>
              <a:cs typeface="Arial" pitchFamily="34" charset="0"/>
            </a:endParaRPr>
          </a:p>
        </c:rich>
      </c:tx>
      <c:layout/>
    </c:title>
    <c:plotArea>
      <c:layout>
        <c:manualLayout>
          <c:layoutTarget val="inner"/>
          <c:xMode val="edge"/>
          <c:yMode val="edge"/>
          <c:x val="0.117341790609507"/>
          <c:y val="0.226693656217501"/>
          <c:w val="0.808271726450861"/>
          <c:h val="0.537582640023771"/>
        </c:manualLayout>
      </c:layout>
      <c:scatterChart>
        <c:scatterStyle val="lineMarker"/>
        <c:ser>
          <c:idx val="0"/>
          <c:order val="0"/>
          <c:tx>
            <c:strRef>
              <c:f>Data!$C$4</c:f>
              <c:strCache>
                <c:ptCount val="1"/>
                <c:pt idx="0">
                  <c:v>2a</c:v>
                </c:pt>
              </c:strCache>
            </c:strRef>
          </c:tx>
          <c:spPr>
            <a:ln w="28575">
              <a:noFill/>
            </a:ln>
          </c:spPr>
          <c:marker>
            <c:symbol val="square"/>
            <c:size val="7"/>
            <c:spPr>
              <a:solidFill>
                <a:sysClr val="windowText" lastClr="000000"/>
              </a:solidFill>
              <a:ln>
                <a:noFill/>
              </a:ln>
            </c:spPr>
          </c:marker>
          <c:yVal>
            <c:numRef>
              <c:f>Data!$C$5:$C$24</c:f>
              <c:numCache>
                <c:formatCode>General</c:formatCode>
                <c:ptCount val="20"/>
                <c:pt idx="0">
                  <c:v>1.0</c:v>
                </c:pt>
                <c:pt idx="1">
                  <c:v>1.0</c:v>
                </c:pt>
                <c:pt idx="2">
                  <c:v>1.0</c:v>
                </c:pt>
                <c:pt idx="3">
                  <c:v>1.0</c:v>
                </c:pt>
                <c:pt idx="4">
                  <c:v>1.0</c:v>
                </c:pt>
                <c:pt idx="5">
                  <c:v>1.0</c:v>
                </c:pt>
                <c:pt idx="6">
                  <c:v>1.0</c:v>
                </c:pt>
                <c:pt idx="7">
                  <c:v>1.0</c:v>
                </c:pt>
                <c:pt idx="8">
                  <c:v>1.0</c:v>
                </c:pt>
                <c:pt idx="9">
                  <c:v>3.0</c:v>
                </c:pt>
                <c:pt idx="10">
                  <c:v>3.0</c:v>
                </c:pt>
                <c:pt idx="11">
                  <c:v>3.0</c:v>
                </c:pt>
                <c:pt idx="12">
                  <c:v>3.0</c:v>
                </c:pt>
                <c:pt idx="13">
                  <c:v>3.0</c:v>
                </c:pt>
                <c:pt idx="14">
                  <c:v>5.0</c:v>
                </c:pt>
                <c:pt idx="15">
                  <c:v>5.0</c:v>
                </c:pt>
                <c:pt idx="16">
                  <c:v>5.0</c:v>
                </c:pt>
                <c:pt idx="17">
                  <c:v>5.0</c:v>
                </c:pt>
                <c:pt idx="18">
                  <c:v>5.0</c:v>
                </c:pt>
                <c:pt idx="19">
                  <c:v>5.0</c:v>
                </c:pt>
              </c:numCache>
            </c:numRef>
          </c:yVal>
        </c:ser>
        <c:axId val="444212712"/>
        <c:axId val="444217864"/>
      </c:scatterChart>
      <c:valAx>
        <c:axId val="444212712"/>
        <c:scaling>
          <c:orientation val="minMax"/>
          <c:max val="22.0"/>
          <c:min val="0.0"/>
        </c:scaling>
        <c:axPos val="b"/>
        <c:tickLblPos val="nextTo"/>
        <c:crossAx val="444217864"/>
        <c:crosses val="autoZero"/>
        <c:crossBetween val="midCat"/>
        <c:majorUnit val="5.0"/>
        <c:minorUnit val="1.0"/>
      </c:valAx>
      <c:valAx>
        <c:axId val="444217864"/>
        <c:scaling>
          <c:orientation val="minMax"/>
          <c:max val="5.0"/>
          <c:min val="1.0"/>
        </c:scaling>
        <c:axPos val="l"/>
        <c:majorGridlines/>
        <c:numFmt formatCode="General" sourceLinked="1"/>
        <c:tickLblPos val="nextTo"/>
        <c:crossAx val="444212712"/>
        <c:crosses val="autoZero"/>
        <c:crossBetween val="midCat"/>
        <c:majorUnit val="1.0"/>
      </c:valAx>
    </c:plotArea>
    <c:plotVisOnly val="1"/>
  </c:chart>
  <c:spPr>
    <a:solidFill>
      <a:sysClr val="window" lastClr="FFFFFF"/>
    </a:solidFill>
    <a:ln>
      <a:solidFill>
        <a:sysClr val="windowText" lastClr="000000"/>
      </a:solidFill>
    </a:ln>
  </c:spPr>
  <c:externalData r:id="rId2"/>
</c:chartSpace>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829851-964B-43B3-8DE3-B87BED85B588}" type="doc">
      <dgm:prSet loTypeId="urn:microsoft.com/office/officeart/2005/8/layout/vList5" loCatId="list" qsTypeId="urn:microsoft.com/office/officeart/2005/8/quickstyle/3d1" qsCatId="3D" csTypeId="urn:microsoft.com/office/officeart/2005/8/colors/accent4_2" csCatId="accent4" phldr="1"/>
      <dgm:spPr/>
      <dgm:t>
        <a:bodyPr/>
        <a:lstStyle/>
        <a:p>
          <a:endParaRPr lang="en-CA"/>
        </a:p>
      </dgm:t>
    </dgm:pt>
    <dgm:pt modelId="{799C25C6-EC71-4020-916F-A11C3723C5BC}">
      <dgm:prSet phldrT="[Text]" custT="1"/>
      <dgm:spPr/>
      <dgm:t>
        <a:bodyPr/>
        <a:lstStyle/>
        <a:p>
          <a:r>
            <a:rPr lang="en-US" sz="2600" dirty="0" smtClean="0"/>
            <a:t>1</a:t>
          </a:r>
          <a:endParaRPr lang="en-CA" sz="2600" dirty="0"/>
        </a:p>
      </dgm:t>
    </dgm:pt>
    <dgm:pt modelId="{60E64C70-68E3-4B81-9BE8-74E2DA517288}" type="parTrans" cxnId="{1DE9E559-F554-450F-B241-E9668D223C09}">
      <dgm:prSet/>
      <dgm:spPr/>
      <dgm:t>
        <a:bodyPr/>
        <a:lstStyle/>
        <a:p>
          <a:endParaRPr lang="en-CA"/>
        </a:p>
      </dgm:t>
    </dgm:pt>
    <dgm:pt modelId="{8EFFA583-30D7-400F-BF22-A3E2B8C914DF}" type="sibTrans" cxnId="{1DE9E559-F554-450F-B241-E9668D223C09}">
      <dgm:prSet/>
      <dgm:spPr/>
      <dgm:t>
        <a:bodyPr/>
        <a:lstStyle/>
        <a:p>
          <a:endParaRPr lang="en-CA"/>
        </a:p>
      </dgm:t>
    </dgm:pt>
    <dgm:pt modelId="{FA24295A-E411-4AF2-874F-E139784C6170}">
      <dgm:prSet phldrT="[Text]" custT="1"/>
      <dgm:spPr/>
      <dgm:t>
        <a:bodyPr/>
        <a:lstStyle/>
        <a:p>
          <a:r>
            <a:rPr lang="en-US" sz="2600" dirty="0" smtClean="0"/>
            <a:t>2</a:t>
          </a:r>
          <a:endParaRPr lang="en-CA" sz="2600" dirty="0"/>
        </a:p>
      </dgm:t>
    </dgm:pt>
    <dgm:pt modelId="{10BE21AF-384A-409F-B345-7F9AE5956D43}" type="parTrans" cxnId="{ED04686D-525D-411A-B593-7E99E5357254}">
      <dgm:prSet/>
      <dgm:spPr/>
      <dgm:t>
        <a:bodyPr/>
        <a:lstStyle/>
        <a:p>
          <a:endParaRPr lang="en-CA"/>
        </a:p>
      </dgm:t>
    </dgm:pt>
    <dgm:pt modelId="{526AE75D-FE72-4698-B4CD-5C6C2AD94446}" type="sibTrans" cxnId="{ED04686D-525D-411A-B593-7E99E5357254}">
      <dgm:prSet/>
      <dgm:spPr/>
      <dgm:t>
        <a:bodyPr/>
        <a:lstStyle/>
        <a:p>
          <a:endParaRPr lang="en-CA"/>
        </a:p>
      </dgm:t>
    </dgm:pt>
    <dgm:pt modelId="{60F5C46B-A954-45DE-8A7C-A05FA00D93AA}">
      <dgm:prSet phldrT="[Text]" custT="1"/>
      <dgm:spPr/>
      <dgm:t>
        <a:bodyPr/>
        <a:lstStyle/>
        <a:p>
          <a:r>
            <a:rPr lang="en-US" sz="2600" dirty="0" smtClean="0"/>
            <a:t>3</a:t>
          </a:r>
          <a:endParaRPr lang="en-CA" sz="2600" dirty="0"/>
        </a:p>
      </dgm:t>
    </dgm:pt>
    <dgm:pt modelId="{7DB9F305-FC62-456A-A5F5-2D81506DFC8A}" type="parTrans" cxnId="{C3D41EC6-260F-42B8-94FD-A86CED68BBA3}">
      <dgm:prSet/>
      <dgm:spPr/>
      <dgm:t>
        <a:bodyPr/>
        <a:lstStyle/>
        <a:p>
          <a:endParaRPr lang="en-CA"/>
        </a:p>
      </dgm:t>
    </dgm:pt>
    <dgm:pt modelId="{4FAA0967-2CE7-4A62-8D1C-46E5D57EB931}" type="sibTrans" cxnId="{C3D41EC6-260F-42B8-94FD-A86CED68BBA3}">
      <dgm:prSet/>
      <dgm:spPr/>
      <dgm:t>
        <a:bodyPr/>
        <a:lstStyle/>
        <a:p>
          <a:endParaRPr lang="en-CA"/>
        </a:p>
      </dgm:t>
    </dgm:pt>
    <dgm:pt modelId="{8F708E95-498D-4333-BC58-B5058F851030}">
      <dgm:prSet phldrT="[Text]" custT="1"/>
      <dgm:spPr/>
      <dgm:t>
        <a:bodyPr/>
        <a:lstStyle/>
        <a:p>
          <a:r>
            <a:rPr lang="en-US" sz="2600" dirty="0" smtClean="0"/>
            <a:t>4</a:t>
          </a:r>
          <a:endParaRPr lang="en-CA" sz="2600" dirty="0"/>
        </a:p>
      </dgm:t>
    </dgm:pt>
    <dgm:pt modelId="{C68CACC5-17B1-4720-8621-5BD0634E4B91}" type="parTrans" cxnId="{A2B897AF-1D70-4271-9EFD-1CB4CAFD8B14}">
      <dgm:prSet/>
      <dgm:spPr/>
      <dgm:t>
        <a:bodyPr/>
        <a:lstStyle/>
        <a:p>
          <a:endParaRPr lang="en-CA"/>
        </a:p>
      </dgm:t>
    </dgm:pt>
    <dgm:pt modelId="{239F9D3E-4299-4311-9AA6-AE853EC72F3E}" type="sibTrans" cxnId="{A2B897AF-1D70-4271-9EFD-1CB4CAFD8B14}">
      <dgm:prSet/>
      <dgm:spPr/>
      <dgm:t>
        <a:bodyPr/>
        <a:lstStyle/>
        <a:p>
          <a:endParaRPr lang="en-CA"/>
        </a:p>
      </dgm:t>
    </dgm:pt>
    <dgm:pt modelId="{9F9E0BEE-0CB3-44B5-8112-F2BFD1BA257C}">
      <dgm:prSet phldrT="[Text]" custT="1"/>
      <dgm:spPr/>
      <dgm:t>
        <a:bodyPr/>
        <a:lstStyle/>
        <a:p>
          <a:r>
            <a:rPr lang="en-US" sz="2600" dirty="0" smtClean="0"/>
            <a:t>5</a:t>
          </a:r>
          <a:endParaRPr lang="en-CA" sz="2600" dirty="0"/>
        </a:p>
      </dgm:t>
    </dgm:pt>
    <dgm:pt modelId="{465D84E7-1ECF-4629-9384-A0C8F49F93AB}" type="parTrans" cxnId="{4224C914-EB8F-4FC4-B068-49AF2B386E6C}">
      <dgm:prSet/>
      <dgm:spPr/>
      <dgm:t>
        <a:bodyPr/>
        <a:lstStyle/>
        <a:p>
          <a:endParaRPr lang="en-CA"/>
        </a:p>
      </dgm:t>
    </dgm:pt>
    <dgm:pt modelId="{B727B3DD-80E9-4893-B750-526E01A6A3E8}" type="sibTrans" cxnId="{4224C914-EB8F-4FC4-B068-49AF2B386E6C}">
      <dgm:prSet/>
      <dgm:spPr/>
      <dgm:t>
        <a:bodyPr/>
        <a:lstStyle/>
        <a:p>
          <a:endParaRPr lang="en-CA"/>
        </a:p>
      </dgm:t>
    </dgm:pt>
    <dgm:pt modelId="{82ABD81B-3CED-4D23-A0EB-CE83AF43BA0E}">
      <dgm:prSet phldrT="[Text]" custT="1"/>
      <dgm:spPr/>
      <dgm:t>
        <a:bodyPr/>
        <a:lstStyle/>
        <a:p>
          <a:r>
            <a:rPr lang="en-US" sz="2600" dirty="0" smtClean="0"/>
            <a:t>“I think….”</a:t>
          </a:r>
          <a:endParaRPr lang="en-CA" sz="2600" dirty="0"/>
        </a:p>
      </dgm:t>
    </dgm:pt>
    <dgm:pt modelId="{BF436D61-E561-4E35-BD5A-FA30C20DE671}" type="parTrans" cxnId="{377E1743-84F1-4471-8C11-F742BDD78AE8}">
      <dgm:prSet/>
      <dgm:spPr/>
      <dgm:t>
        <a:bodyPr/>
        <a:lstStyle/>
        <a:p>
          <a:endParaRPr lang="en-CA"/>
        </a:p>
      </dgm:t>
    </dgm:pt>
    <dgm:pt modelId="{2F58D306-7D3B-4E63-996D-D86F41D5AD9B}" type="sibTrans" cxnId="{377E1743-84F1-4471-8C11-F742BDD78AE8}">
      <dgm:prSet/>
      <dgm:spPr/>
      <dgm:t>
        <a:bodyPr/>
        <a:lstStyle/>
        <a:p>
          <a:endParaRPr lang="en-CA"/>
        </a:p>
      </dgm:t>
    </dgm:pt>
    <dgm:pt modelId="{CF770279-722C-4F62-BA8B-21188FC49D67}">
      <dgm:prSet phldrT="[Text]" custT="1"/>
      <dgm:spPr/>
      <dgm:t>
        <a:bodyPr/>
        <a:lstStyle/>
        <a:p>
          <a:r>
            <a:rPr lang="en-US" sz="2600" dirty="0" smtClean="0"/>
            <a:t>“What we disagree about isn’t …”</a:t>
          </a:r>
          <a:endParaRPr lang="en-CA" sz="2600" dirty="0"/>
        </a:p>
      </dgm:t>
    </dgm:pt>
    <dgm:pt modelId="{50EFACFF-BAAE-4FE0-96F9-F6459D61D6F2}" type="parTrans" cxnId="{A9B0CA58-0E65-4D16-AF97-D2695FE1C9D8}">
      <dgm:prSet/>
      <dgm:spPr/>
      <dgm:t>
        <a:bodyPr/>
        <a:lstStyle/>
        <a:p>
          <a:endParaRPr lang="en-CA"/>
        </a:p>
      </dgm:t>
    </dgm:pt>
    <dgm:pt modelId="{6E908720-38D0-4436-B0D7-DB99A7BF900F}" type="sibTrans" cxnId="{A9B0CA58-0E65-4D16-AF97-D2695FE1C9D8}">
      <dgm:prSet/>
      <dgm:spPr/>
      <dgm:t>
        <a:bodyPr/>
        <a:lstStyle/>
        <a:p>
          <a:endParaRPr lang="en-CA"/>
        </a:p>
      </dgm:t>
    </dgm:pt>
    <dgm:pt modelId="{F1B1BE60-1306-4850-AEE8-913608BDBBDE}">
      <dgm:prSet phldrT="[Text]" custT="1"/>
      <dgm:spPr/>
      <dgm:t>
        <a:bodyPr/>
        <a:lstStyle/>
        <a:p>
          <a:r>
            <a:rPr lang="en-US" sz="2600" dirty="0" smtClean="0"/>
            <a:t>“Does research support our idea...”</a:t>
          </a:r>
          <a:endParaRPr lang="en-CA" sz="2600" dirty="0"/>
        </a:p>
      </dgm:t>
    </dgm:pt>
    <dgm:pt modelId="{AEE51866-D2F0-44D7-A697-EF4325577B8E}" type="parTrans" cxnId="{AAE9CDAA-4FE4-4333-B70F-354A424A9605}">
      <dgm:prSet/>
      <dgm:spPr/>
      <dgm:t>
        <a:bodyPr/>
        <a:lstStyle/>
        <a:p>
          <a:endParaRPr lang="en-CA"/>
        </a:p>
      </dgm:t>
    </dgm:pt>
    <dgm:pt modelId="{F367AC96-4DA2-4899-B039-1737089C1846}" type="sibTrans" cxnId="{AAE9CDAA-4FE4-4333-B70F-354A424A9605}">
      <dgm:prSet/>
      <dgm:spPr/>
      <dgm:t>
        <a:bodyPr/>
        <a:lstStyle/>
        <a:p>
          <a:endParaRPr lang="en-CA"/>
        </a:p>
      </dgm:t>
    </dgm:pt>
    <dgm:pt modelId="{9D6B4311-B23D-4260-9A97-0E7ACD3254C7}">
      <dgm:prSet phldrT="[Text]" custT="1"/>
      <dgm:spPr/>
      <dgm:t>
        <a:bodyPr/>
        <a:lstStyle/>
        <a:p>
          <a:r>
            <a:rPr lang="en-US" sz="2600" dirty="0" smtClean="0"/>
            <a:t>“Our discussion has shown…”</a:t>
          </a:r>
          <a:endParaRPr lang="en-CA" sz="2600" dirty="0"/>
        </a:p>
      </dgm:t>
    </dgm:pt>
    <dgm:pt modelId="{2935BB94-6AB4-4232-B0F5-2A513D8BA621}" type="parTrans" cxnId="{3AB94FB3-B732-4B30-8AAC-815C09D99A72}">
      <dgm:prSet/>
      <dgm:spPr/>
      <dgm:t>
        <a:bodyPr/>
        <a:lstStyle/>
        <a:p>
          <a:endParaRPr lang="en-CA"/>
        </a:p>
      </dgm:t>
    </dgm:pt>
    <dgm:pt modelId="{4D746B8F-4D24-4407-8EC8-FAA87977C103}" type="sibTrans" cxnId="{3AB94FB3-B732-4B30-8AAC-815C09D99A72}">
      <dgm:prSet/>
      <dgm:spPr/>
      <dgm:t>
        <a:bodyPr/>
        <a:lstStyle/>
        <a:p>
          <a:endParaRPr lang="en-CA"/>
        </a:p>
      </dgm:t>
    </dgm:pt>
    <dgm:pt modelId="{AD998BF1-0704-4B22-B47D-5072CC0F3996}">
      <dgm:prSet phldrT="[Text]" custT="1"/>
      <dgm:spPr/>
      <dgm:t>
        <a:bodyPr/>
        <a:lstStyle/>
        <a:p>
          <a:r>
            <a:rPr lang="en-US" sz="2600" dirty="0" smtClean="0"/>
            <a:t>“I agree that…”</a:t>
          </a:r>
          <a:endParaRPr lang="en-CA" sz="2600" dirty="0"/>
        </a:p>
      </dgm:t>
    </dgm:pt>
    <dgm:pt modelId="{EE4F806D-BE02-4A91-A1A4-DB0159316374}" type="parTrans" cxnId="{B79DD43D-68C4-4B40-A450-DD4098EB5DBB}">
      <dgm:prSet/>
      <dgm:spPr/>
      <dgm:t>
        <a:bodyPr/>
        <a:lstStyle/>
        <a:p>
          <a:endParaRPr lang="en-CA"/>
        </a:p>
      </dgm:t>
    </dgm:pt>
    <dgm:pt modelId="{364CE024-E526-4097-90E5-4A990CEC67D2}" type="sibTrans" cxnId="{B79DD43D-68C4-4B40-A450-DD4098EB5DBB}">
      <dgm:prSet/>
      <dgm:spPr/>
      <dgm:t>
        <a:bodyPr/>
        <a:lstStyle/>
        <a:p>
          <a:endParaRPr lang="en-CA"/>
        </a:p>
      </dgm:t>
    </dgm:pt>
    <dgm:pt modelId="{4D8CF5CE-6E4C-4811-B5FB-AEACCDB4C1BB}">
      <dgm:prSet phldrT="[Text]" custT="1"/>
      <dgm:spPr/>
      <dgm:t>
        <a:bodyPr/>
        <a:lstStyle/>
        <a:p>
          <a:r>
            <a:rPr lang="en-US" sz="2600" dirty="0" smtClean="0"/>
            <a:t>“I don’t think we agree on…”</a:t>
          </a:r>
          <a:endParaRPr lang="en-CA" sz="2600" dirty="0"/>
        </a:p>
      </dgm:t>
    </dgm:pt>
    <dgm:pt modelId="{B31AF389-5821-47E3-86A0-69751C2DC81A}" type="parTrans" cxnId="{833FDA2E-D967-4488-957B-E6C588AB2837}">
      <dgm:prSet/>
      <dgm:spPr/>
      <dgm:t>
        <a:bodyPr/>
        <a:lstStyle/>
        <a:p>
          <a:endParaRPr lang="en-CA"/>
        </a:p>
      </dgm:t>
    </dgm:pt>
    <dgm:pt modelId="{DD71A114-4FD0-4FA1-B9BC-3BAC9EF5B917}" type="sibTrans" cxnId="{833FDA2E-D967-4488-957B-E6C588AB2837}">
      <dgm:prSet/>
      <dgm:spPr/>
      <dgm:t>
        <a:bodyPr/>
        <a:lstStyle/>
        <a:p>
          <a:endParaRPr lang="en-CA"/>
        </a:p>
      </dgm:t>
    </dgm:pt>
    <dgm:pt modelId="{12ACB290-609E-4BD2-91CF-A432CF67B5AA}">
      <dgm:prSet phldrT="[Text]" custT="1"/>
      <dgm:spPr/>
      <dgm:t>
        <a:bodyPr/>
        <a:lstStyle/>
        <a:p>
          <a:r>
            <a:rPr lang="en-US" sz="2600" dirty="0" smtClean="0"/>
            <a:t>“If we can define “expert” then…”</a:t>
          </a:r>
          <a:endParaRPr lang="en-CA" sz="2600" dirty="0"/>
        </a:p>
      </dgm:t>
    </dgm:pt>
    <dgm:pt modelId="{BED0BD8A-BD7A-4192-AD8E-5FB536A486EC}" type="parTrans" cxnId="{AA50A70D-22F5-4941-8938-F0ABEC8E19E3}">
      <dgm:prSet/>
      <dgm:spPr/>
      <dgm:t>
        <a:bodyPr/>
        <a:lstStyle/>
        <a:p>
          <a:endParaRPr lang="en-CA"/>
        </a:p>
      </dgm:t>
    </dgm:pt>
    <dgm:pt modelId="{A7F46185-38DF-44C5-A155-786BC5F30D8B}" type="sibTrans" cxnId="{AA50A70D-22F5-4941-8938-F0ABEC8E19E3}">
      <dgm:prSet/>
      <dgm:spPr/>
      <dgm:t>
        <a:bodyPr/>
        <a:lstStyle/>
        <a:p>
          <a:endParaRPr lang="en-CA"/>
        </a:p>
      </dgm:t>
    </dgm:pt>
    <dgm:pt modelId="{F9ECA9DA-B164-4B5D-9F48-076DA02E057B}">
      <dgm:prSet phldrT="[Text]" custT="1"/>
      <dgm:spPr/>
      <dgm:t>
        <a:bodyPr/>
        <a:lstStyle/>
        <a:p>
          <a:r>
            <a:rPr lang="en-US" sz="2600" dirty="0" smtClean="0"/>
            <a:t>“Can everyone be on board with…”</a:t>
          </a:r>
          <a:endParaRPr lang="en-CA" sz="2600" dirty="0"/>
        </a:p>
      </dgm:t>
    </dgm:pt>
    <dgm:pt modelId="{471C52DA-DA30-4D4D-862F-58747F6B2960}" type="parTrans" cxnId="{C6B6D4F7-E579-4226-BAC7-674D2DCC827E}">
      <dgm:prSet/>
      <dgm:spPr/>
      <dgm:t>
        <a:bodyPr/>
        <a:lstStyle/>
        <a:p>
          <a:endParaRPr lang="en-CA"/>
        </a:p>
      </dgm:t>
    </dgm:pt>
    <dgm:pt modelId="{EFD04590-1814-4618-A2A3-DFC3A56B3697}" type="sibTrans" cxnId="{C6B6D4F7-E579-4226-BAC7-674D2DCC827E}">
      <dgm:prSet/>
      <dgm:spPr/>
      <dgm:t>
        <a:bodyPr/>
        <a:lstStyle/>
        <a:p>
          <a:endParaRPr lang="en-CA"/>
        </a:p>
      </dgm:t>
    </dgm:pt>
    <dgm:pt modelId="{36FF0E7E-BC77-4785-B73C-13688090D5E4}">
      <dgm:prSet phldrT="[Text]" custT="1"/>
      <dgm:spPr/>
      <dgm:t>
        <a:bodyPr/>
        <a:lstStyle/>
        <a:p>
          <a:r>
            <a:rPr lang="en-US" sz="2600" dirty="0" smtClean="0"/>
            <a:t>“We could also use it in context…”</a:t>
          </a:r>
          <a:endParaRPr lang="en-CA" sz="2600" dirty="0"/>
        </a:p>
      </dgm:t>
    </dgm:pt>
    <dgm:pt modelId="{EEB8AC61-0885-4192-94EB-76CA51BABF1C}" type="parTrans" cxnId="{48D02925-BB98-473D-BBFF-D31B731D483B}">
      <dgm:prSet/>
      <dgm:spPr/>
      <dgm:t>
        <a:bodyPr/>
        <a:lstStyle/>
        <a:p>
          <a:endParaRPr lang="en-CA"/>
        </a:p>
      </dgm:t>
    </dgm:pt>
    <dgm:pt modelId="{224081C2-6F22-4DA9-9964-33E64CD4CF34}" type="sibTrans" cxnId="{48D02925-BB98-473D-BBFF-D31B731D483B}">
      <dgm:prSet/>
      <dgm:spPr/>
      <dgm:t>
        <a:bodyPr/>
        <a:lstStyle/>
        <a:p>
          <a:endParaRPr lang="en-CA"/>
        </a:p>
      </dgm:t>
    </dgm:pt>
    <dgm:pt modelId="{F9E2A96E-9DCD-479A-81F2-63E6150FA344}">
      <dgm:prSet phldrT="[Text]" custT="1"/>
      <dgm:spPr/>
      <dgm:t>
        <a:bodyPr/>
        <a:lstStyle/>
        <a:p>
          <a:r>
            <a:rPr lang="en-US" sz="2600" dirty="0" smtClean="0"/>
            <a:t>“What if we adjusted…”</a:t>
          </a:r>
          <a:endParaRPr lang="en-CA" sz="2600" dirty="0"/>
        </a:p>
      </dgm:t>
    </dgm:pt>
    <dgm:pt modelId="{F5110E2C-02D3-4D6F-AE5F-DEF07FA609E2}" type="parTrans" cxnId="{5A8BDEE6-FEEA-4FCF-BAC4-CF0DA89DF4DF}">
      <dgm:prSet/>
      <dgm:spPr/>
      <dgm:t>
        <a:bodyPr/>
        <a:lstStyle/>
        <a:p>
          <a:endParaRPr lang="en-CA"/>
        </a:p>
      </dgm:t>
    </dgm:pt>
    <dgm:pt modelId="{767B4716-CB38-4495-87CE-CD69DB7B485E}" type="sibTrans" cxnId="{5A8BDEE6-FEEA-4FCF-BAC4-CF0DA89DF4DF}">
      <dgm:prSet/>
      <dgm:spPr/>
      <dgm:t>
        <a:bodyPr/>
        <a:lstStyle/>
        <a:p>
          <a:endParaRPr lang="en-CA"/>
        </a:p>
      </dgm:t>
    </dgm:pt>
    <dgm:pt modelId="{781B44A3-9AAE-4B81-B9F4-06219431F1F0}" type="pres">
      <dgm:prSet presAssocID="{22829851-964B-43B3-8DE3-B87BED85B588}" presName="Name0" presStyleCnt="0">
        <dgm:presLayoutVars>
          <dgm:dir/>
          <dgm:animLvl val="lvl"/>
          <dgm:resizeHandles val="exact"/>
        </dgm:presLayoutVars>
      </dgm:prSet>
      <dgm:spPr/>
      <dgm:t>
        <a:bodyPr/>
        <a:lstStyle/>
        <a:p>
          <a:endParaRPr lang="en-CA"/>
        </a:p>
      </dgm:t>
    </dgm:pt>
    <dgm:pt modelId="{9F4F766D-428E-4A88-8A08-49C8AC44CA33}" type="pres">
      <dgm:prSet presAssocID="{799C25C6-EC71-4020-916F-A11C3723C5BC}" presName="linNode" presStyleCnt="0"/>
      <dgm:spPr/>
    </dgm:pt>
    <dgm:pt modelId="{D71E8BEB-D990-4CB3-82CE-85DCC9F88ECB}" type="pres">
      <dgm:prSet presAssocID="{799C25C6-EC71-4020-916F-A11C3723C5BC}" presName="parentText" presStyleLbl="node1" presStyleIdx="0" presStyleCnt="5" custScaleX="26706" custScaleY="60563" custLinFactNeighborX="-18226">
        <dgm:presLayoutVars>
          <dgm:chMax val="1"/>
          <dgm:bulletEnabled val="1"/>
        </dgm:presLayoutVars>
      </dgm:prSet>
      <dgm:spPr>
        <a:prstGeom prst="ellipse">
          <a:avLst/>
        </a:prstGeom>
      </dgm:spPr>
      <dgm:t>
        <a:bodyPr/>
        <a:lstStyle/>
        <a:p>
          <a:endParaRPr lang="en-CA"/>
        </a:p>
      </dgm:t>
    </dgm:pt>
    <dgm:pt modelId="{2F6F30EB-FB4B-46B4-B789-E7A50B592F60}" type="pres">
      <dgm:prSet presAssocID="{799C25C6-EC71-4020-916F-A11C3723C5BC}" presName="descendantText" presStyleLbl="alignAccFollowNode1" presStyleIdx="0" presStyleCnt="5" custScaleX="97427" custLinFactNeighborX="31812">
        <dgm:presLayoutVars>
          <dgm:bulletEnabled val="1"/>
        </dgm:presLayoutVars>
      </dgm:prSet>
      <dgm:spPr/>
      <dgm:t>
        <a:bodyPr/>
        <a:lstStyle/>
        <a:p>
          <a:endParaRPr lang="en-CA"/>
        </a:p>
      </dgm:t>
    </dgm:pt>
    <dgm:pt modelId="{D5529677-A925-434C-98CF-2DB31892B7FB}" type="pres">
      <dgm:prSet presAssocID="{8EFFA583-30D7-400F-BF22-A3E2B8C914DF}" presName="sp" presStyleCnt="0"/>
      <dgm:spPr/>
    </dgm:pt>
    <dgm:pt modelId="{81A4D5C2-D344-4112-B3B0-6728004FC1D6}" type="pres">
      <dgm:prSet presAssocID="{FA24295A-E411-4AF2-874F-E139784C6170}" presName="linNode" presStyleCnt="0"/>
      <dgm:spPr/>
    </dgm:pt>
    <dgm:pt modelId="{75D3D054-44D2-4A2B-ADCB-E2DA6F70B265}" type="pres">
      <dgm:prSet presAssocID="{FA24295A-E411-4AF2-874F-E139784C6170}" presName="parentText" presStyleLbl="node1" presStyleIdx="1" presStyleCnt="5" custScaleX="26706" custScaleY="60563" custLinFactNeighborX="-18226">
        <dgm:presLayoutVars>
          <dgm:chMax val="1"/>
          <dgm:bulletEnabled val="1"/>
        </dgm:presLayoutVars>
      </dgm:prSet>
      <dgm:spPr>
        <a:prstGeom prst="ellipse">
          <a:avLst/>
        </a:prstGeom>
      </dgm:spPr>
      <dgm:t>
        <a:bodyPr/>
        <a:lstStyle/>
        <a:p>
          <a:endParaRPr lang="en-CA"/>
        </a:p>
      </dgm:t>
    </dgm:pt>
    <dgm:pt modelId="{A06F5F34-8077-48F6-88D6-A6138010F1BF}" type="pres">
      <dgm:prSet presAssocID="{FA24295A-E411-4AF2-874F-E139784C6170}" presName="descendantText" presStyleLbl="alignAccFollowNode1" presStyleIdx="1" presStyleCnt="5" custScaleX="97427" custLinFactNeighborX="31812">
        <dgm:presLayoutVars>
          <dgm:bulletEnabled val="1"/>
        </dgm:presLayoutVars>
      </dgm:prSet>
      <dgm:spPr/>
      <dgm:t>
        <a:bodyPr/>
        <a:lstStyle/>
        <a:p>
          <a:endParaRPr lang="en-CA"/>
        </a:p>
      </dgm:t>
    </dgm:pt>
    <dgm:pt modelId="{5F9626A2-3712-439E-85A8-1F138FB3CF2A}" type="pres">
      <dgm:prSet presAssocID="{526AE75D-FE72-4698-B4CD-5C6C2AD94446}" presName="sp" presStyleCnt="0"/>
      <dgm:spPr/>
    </dgm:pt>
    <dgm:pt modelId="{D8A26140-371B-4E13-AE9A-DA62B2BCED5C}" type="pres">
      <dgm:prSet presAssocID="{60F5C46B-A954-45DE-8A7C-A05FA00D93AA}" presName="linNode" presStyleCnt="0"/>
      <dgm:spPr/>
    </dgm:pt>
    <dgm:pt modelId="{03E0B974-3D8B-4D11-91EE-727A44336E55}" type="pres">
      <dgm:prSet presAssocID="{60F5C46B-A954-45DE-8A7C-A05FA00D93AA}" presName="parentText" presStyleLbl="node1" presStyleIdx="2" presStyleCnt="5" custScaleX="26706" custScaleY="60563" custLinFactNeighborX="-18226">
        <dgm:presLayoutVars>
          <dgm:chMax val="1"/>
          <dgm:bulletEnabled val="1"/>
        </dgm:presLayoutVars>
      </dgm:prSet>
      <dgm:spPr>
        <a:prstGeom prst="ellipse">
          <a:avLst/>
        </a:prstGeom>
      </dgm:spPr>
      <dgm:t>
        <a:bodyPr/>
        <a:lstStyle/>
        <a:p>
          <a:endParaRPr lang="en-CA"/>
        </a:p>
      </dgm:t>
    </dgm:pt>
    <dgm:pt modelId="{C4B8A499-EC81-47E7-A71C-DE0CE960444D}" type="pres">
      <dgm:prSet presAssocID="{60F5C46B-A954-45DE-8A7C-A05FA00D93AA}" presName="descendantText" presStyleLbl="alignAccFollowNode1" presStyleIdx="2" presStyleCnt="5" custScaleX="97427" custLinFactNeighborX="31812">
        <dgm:presLayoutVars>
          <dgm:bulletEnabled val="1"/>
        </dgm:presLayoutVars>
      </dgm:prSet>
      <dgm:spPr/>
      <dgm:t>
        <a:bodyPr/>
        <a:lstStyle/>
        <a:p>
          <a:endParaRPr lang="en-CA"/>
        </a:p>
      </dgm:t>
    </dgm:pt>
    <dgm:pt modelId="{C9DD96D3-F912-4D01-A403-B780C2E86834}" type="pres">
      <dgm:prSet presAssocID="{4FAA0967-2CE7-4A62-8D1C-46E5D57EB931}" presName="sp" presStyleCnt="0"/>
      <dgm:spPr/>
    </dgm:pt>
    <dgm:pt modelId="{06E83546-381A-4041-B2AA-6C4877C6FA2E}" type="pres">
      <dgm:prSet presAssocID="{8F708E95-498D-4333-BC58-B5058F851030}" presName="linNode" presStyleCnt="0"/>
      <dgm:spPr/>
    </dgm:pt>
    <dgm:pt modelId="{19242D88-432D-4DA2-8424-CB7CC736808E}" type="pres">
      <dgm:prSet presAssocID="{8F708E95-498D-4333-BC58-B5058F851030}" presName="parentText" presStyleLbl="node1" presStyleIdx="3" presStyleCnt="5" custScaleX="26706" custScaleY="60563" custLinFactNeighborX="-18226">
        <dgm:presLayoutVars>
          <dgm:chMax val="1"/>
          <dgm:bulletEnabled val="1"/>
        </dgm:presLayoutVars>
      </dgm:prSet>
      <dgm:spPr>
        <a:prstGeom prst="ellipse">
          <a:avLst/>
        </a:prstGeom>
      </dgm:spPr>
      <dgm:t>
        <a:bodyPr/>
        <a:lstStyle/>
        <a:p>
          <a:endParaRPr lang="en-CA"/>
        </a:p>
      </dgm:t>
    </dgm:pt>
    <dgm:pt modelId="{9551E1E9-86A4-4120-BD92-8FA56EE08B67}" type="pres">
      <dgm:prSet presAssocID="{8F708E95-498D-4333-BC58-B5058F851030}" presName="descendantText" presStyleLbl="alignAccFollowNode1" presStyleIdx="3" presStyleCnt="5" custScaleX="97427" custLinFactNeighborX="31812">
        <dgm:presLayoutVars>
          <dgm:bulletEnabled val="1"/>
        </dgm:presLayoutVars>
      </dgm:prSet>
      <dgm:spPr/>
      <dgm:t>
        <a:bodyPr/>
        <a:lstStyle/>
        <a:p>
          <a:endParaRPr lang="en-CA"/>
        </a:p>
      </dgm:t>
    </dgm:pt>
    <dgm:pt modelId="{0B8A88D6-5811-4989-BA83-715CE35C6985}" type="pres">
      <dgm:prSet presAssocID="{239F9D3E-4299-4311-9AA6-AE853EC72F3E}" presName="sp" presStyleCnt="0"/>
      <dgm:spPr/>
    </dgm:pt>
    <dgm:pt modelId="{9A9D803B-7975-4A73-9704-D32DD7FA53D3}" type="pres">
      <dgm:prSet presAssocID="{9F9E0BEE-0CB3-44B5-8112-F2BFD1BA257C}" presName="linNode" presStyleCnt="0"/>
      <dgm:spPr/>
    </dgm:pt>
    <dgm:pt modelId="{6FF4A85C-90A7-4A44-929E-6966F22D12D8}" type="pres">
      <dgm:prSet presAssocID="{9F9E0BEE-0CB3-44B5-8112-F2BFD1BA257C}" presName="parentText" presStyleLbl="node1" presStyleIdx="4" presStyleCnt="5" custScaleX="26706" custScaleY="60563" custLinFactNeighborX="-18226">
        <dgm:presLayoutVars>
          <dgm:chMax val="1"/>
          <dgm:bulletEnabled val="1"/>
        </dgm:presLayoutVars>
      </dgm:prSet>
      <dgm:spPr>
        <a:prstGeom prst="ellipse">
          <a:avLst/>
        </a:prstGeom>
      </dgm:spPr>
      <dgm:t>
        <a:bodyPr/>
        <a:lstStyle/>
        <a:p>
          <a:endParaRPr lang="en-CA"/>
        </a:p>
      </dgm:t>
    </dgm:pt>
    <dgm:pt modelId="{1CECC29E-2E2B-4A27-ABFA-62561F50647D}" type="pres">
      <dgm:prSet presAssocID="{9F9E0BEE-0CB3-44B5-8112-F2BFD1BA257C}" presName="descendantText" presStyleLbl="alignAccFollowNode1" presStyleIdx="4" presStyleCnt="5" custScaleX="97427" custLinFactNeighborX="31812">
        <dgm:presLayoutVars>
          <dgm:bulletEnabled val="1"/>
        </dgm:presLayoutVars>
      </dgm:prSet>
      <dgm:spPr/>
      <dgm:t>
        <a:bodyPr/>
        <a:lstStyle/>
        <a:p>
          <a:endParaRPr lang="en-CA"/>
        </a:p>
      </dgm:t>
    </dgm:pt>
  </dgm:ptLst>
  <dgm:cxnLst>
    <dgm:cxn modelId="{1DE9E559-F554-450F-B241-E9668D223C09}" srcId="{22829851-964B-43B3-8DE3-B87BED85B588}" destId="{799C25C6-EC71-4020-916F-A11C3723C5BC}" srcOrd="0" destOrd="0" parTransId="{60E64C70-68E3-4B81-9BE8-74E2DA517288}" sibTransId="{8EFFA583-30D7-400F-BF22-A3E2B8C914DF}"/>
    <dgm:cxn modelId="{AA50A70D-22F5-4941-8938-F0ABEC8E19E3}" srcId="{60F5C46B-A954-45DE-8A7C-A05FA00D93AA}" destId="{12ACB290-609E-4BD2-91CF-A432CF67B5AA}" srcOrd="0" destOrd="0" parTransId="{BED0BD8A-BD7A-4192-AD8E-5FB536A486EC}" sibTransId="{A7F46185-38DF-44C5-A155-786BC5F30D8B}"/>
    <dgm:cxn modelId="{A1B35370-307F-4948-864F-B1A82696F683}" type="presOf" srcId="{82ABD81B-3CED-4D23-A0EB-CE83AF43BA0E}" destId="{2F6F30EB-FB4B-46B4-B789-E7A50B592F60}" srcOrd="0" destOrd="0" presId="urn:microsoft.com/office/officeart/2005/8/layout/vList5"/>
    <dgm:cxn modelId="{4265C9B8-87E4-48F9-893E-8944D433D722}" type="presOf" srcId="{12ACB290-609E-4BD2-91CF-A432CF67B5AA}" destId="{C4B8A499-EC81-47E7-A71C-DE0CE960444D}" srcOrd="0" destOrd="0" presId="urn:microsoft.com/office/officeart/2005/8/layout/vList5"/>
    <dgm:cxn modelId="{68F3CA5D-5E32-4252-989C-815B23E73797}" type="presOf" srcId="{799C25C6-EC71-4020-916F-A11C3723C5BC}" destId="{D71E8BEB-D990-4CB3-82CE-85DCC9F88ECB}" srcOrd="0" destOrd="0" presId="urn:microsoft.com/office/officeart/2005/8/layout/vList5"/>
    <dgm:cxn modelId="{E630F88D-9E97-4394-AD99-50C8972E7CBD}" type="presOf" srcId="{8F708E95-498D-4333-BC58-B5058F851030}" destId="{19242D88-432D-4DA2-8424-CB7CC736808E}" srcOrd="0" destOrd="0" presId="urn:microsoft.com/office/officeart/2005/8/layout/vList5"/>
    <dgm:cxn modelId="{E07B5108-FF67-48F9-9635-381182C7C21F}" type="presOf" srcId="{F1B1BE60-1306-4850-AEE8-913608BDBBDE}" destId="{9551E1E9-86A4-4120-BD92-8FA56EE08B67}" srcOrd="0" destOrd="0" presId="urn:microsoft.com/office/officeart/2005/8/layout/vList5"/>
    <dgm:cxn modelId="{48D02925-BB98-473D-BBFF-D31B731D483B}" srcId="{9F9E0BEE-0CB3-44B5-8112-F2BFD1BA257C}" destId="{36FF0E7E-BC77-4785-B73C-13688090D5E4}" srcOrd="1" destOrd="0" parTransId="{EEB8AC61-0885-4192-94EB-76CA51BABF1C}" sibTransId="{224081C2-6F22-4DA9-9964-33E64CD4CF34}"/>
    <dgm:cxn modelId="{C6B6D4F7-E579-4226-BAC7-674D2DCC827E}" srcId="{60F5C46B-A954-45DE-8A7C-A05FA00D93AA}" destId="{F9ECA9DA-B164-4B5D-9F48-076DA02E057B}" srcOrd="1" destOrd="0" parTransId="{471C52DA-DA30-4D4D-862F-58747F6B2960}" sibTransId="{EFD04590-1814-4618-A2A3-DFC3A56B3697}"/>
    <dgm:cxn modelId="{5DE6B55C-0852-46BD-886A-5A5905EAC137}" type="presOf" srcId="{9F9E0BEE-0CB3-44B5-8112-F2BFD1BA257C}" destId="{6FF4A85C-90A7-4A44-929E-6966F22D12D8}" srcOrd="0" destOrd="0" presId="urn:microsoft.com/office/officeart/2005/8/layout/vList5"/>
    <dgm:cxn modelId="{8AD5A85B-5F37-401A-BED4-5391391D353D}" type="presOf" srcId="{CF770279-722C-4F62-BA8B-21188FC49D67}" destId="{A06F5F34-8077-48F6-88D6-A6138010F1BF}" srcOrd="0" destOrd="1" presId="urn:microsoft.com/office/officeart/2005/8/layout/vList5"/>
    <dgm:cxn modelId="{A9B0CA58-0E65-4D16-AF97-D2695FE1C9D8}" srcId="{FA24295A-E411-4AF2-874F-E139784C6170}" destId="{CF770279-722C-4F62-BA8B-21188FC49D67}" srcOrd="1" destOrd="0" parTransId="{50EFACFF-BAAE-4FE0-96F9-F6459D61D6F2}" sibTransId="{6E908720-38D0-4436-B0D7-DB99A7BF900F}"/>
    <dgm:cxn modelId="{3AB94FB3-B732-4B30-8AAC-815C09D99A72}" srcId="{9F9E0BEE-0CB3-44B5-8112-F2BFD1BA257C}" destId="{9D6B4311-B23D-4260-9A97-0E7ACD3254C7}" srcOrd="0" destOrd="0" parTransId="{2935BB94-6AB4-4232-B0F5-2A513D8BA621}" sibTransId="{4D746B8F-4D24-4407-8EC8-FAA87977C103}"/>
    <dgm:cxn modelId="{C3D41EC6-260F-42B8-94FD-A86CED68BBA3}" srcId="{22829851-964B-43B3-8DE3-B87BED85B588}" destId="{60F5C46B-A954-45DE-8A7C-A05FA00D93AA}" srcOrd="2" destOrd="0" parTransId="{7DB9F305-FC62-456A-A5F5-2D81506DFC8A}" sibTransId="{4FAA0967-2CE7-4A62-8D1C-46E5D57EB931}"/>
    <dgm:cxn modelId="{37E6F4A8-262E-4155-8DC7-2203294CE0BE}" type="presOf" srcId="{22829851-964B-43B3-8DE3-B87BED85B588}" destId="{781B44A3-9AAE-4B81-B9F4-06219431F1F0}" srcOrd="0" destOrd="0" presId="urn:microsoft.com/office/officeart/2005/8/layout/vList5"/>
    <dgm:cxn modelId="{833FDA2E-D967-4488-957B-E6C588AB2837}" srcId="{FA24295A-E411-4AF2-874F-E139784C6170}" destId="{4D8CF5CE-6E4C-4811-B5FB-AEACCDB4C1BB}" srcOrd="0" destOrd="0" parTransId="{B31AF389-5821-47E3-86A0-69751C2DC81A}" sibTransId="{DD71A114-4FD0-4FA1-B9BC-3BAC9EF5B917}"/>
    <dgm:cxn modelId="{1A8AB8BB-DC84-44D5-A997-CF5129E3165F}" type="presOf" srcId="{F9ECA9DA-B164-4B5D-9F48-076DA02E057B}" destId="{C4B8A499-EC81-47E7-A71C-DE0CE960444D}" srcOrd="0" destOrd="1" presId="urn:microsoft.com/office/officeart/2005/8/layout/vList5"/>
    <dgm:cxn modelId="{A2C42B09-FAC7-4775-84B0-5C07DF656C3F}" type="presOf" srcId="{AD998BF1-0704-4B22-B47D-5072CC0F3996}" destId="{2F6F30EB-FB4B-46B4-B789-E7A50B592F60}" srcOrd="0" destOrd="1" presId="urn:microsoft.com/office/officeart/2005/8/layout/vList5"/>
    <dgm:cxn modelId="{E82C63BC-AED9-4B95-9DB3-A22B34D05EE2}" type="presOf" srcId="{36FF0E7E-BC77-4785-B73C-13688090D5E4}" destId="{1CECC29E-2E2B-4A27-ABFA-62561F50647D}" srcOrd="0" destOrd="1" presId="urn:microsoft.com/office/officeart/2005/8/layout/vList5"/>
    <dgm:cxn modelId="{4224C914-EB8F-4FC4-B068-49AF2B386E6C}" srcId="{22829851-964B-43B3-8DE3-B87BED85B588}" destId="{9F9E0BEE-0CB3-44B5-8112-F2BFD1BA257C}" srcOrd="4" destOrd="0" parTransId="{465D84E7-1ECF-4629-9384-A0C8F49F93AB}" sibTransId="{B727B3DD-80E9-4893-B750-526E01A6A3E8}"/>
    <dgm:cxn modelId="{A2B897AF-1D70-4271-9EFD-1CB4CAFD8B14}" srcId="{22829851-964B-43B3-8DE3-B87BED85B588}" destId="{8F708E95-498D-4333-BC58-B5058F851030}" srcOrd="3" destOrd="0" parTransId="{C68CACC5-17B1-4720-8621-5BD0634E4B91}" sibTransId="{239F9D3E-4299-4311-9AA6-AE853EC72F3E}"/>
    <dgm:cxn modelId="{3040D9A6-9B96-4171-A18F-C9292133692F}" type="presOf" srcId="{9D6B4311-B23D-4260-9A97-0E7ACD3254C7}" destId="{1CECC29E-2E2B-4A27-ABFA-62561F50647D}" srcOrd="0" destOrd="0" presId="urn:microsoft.com/office/officeart/2005/8/layout/vList5"/>
    <dgm:cxn modelId="{377E1743-84F1-4471-8C11-F742BDD78AE8}" srcId="{799C25C6-EC71-4020-916F-A11C3723C5BC}" destId="{82ABD81B-3CED-4D23-A0EB-CE83AF43BA0E}" srcOrd="0" destOrd="0" parTransId="{BF436D61-E561-4E35-BD5A-FA30C20DE671}" sibTransId="{2F58D306-7D3B-4E63-996D-D86F41D5AD9B}"/>
    <dgm:cxn modelId="{ED04686D-525D-411A-B593-7E99E5357254}" srcId="{22829851-964B-43B3-8DE3-B87BED85B588}" destId="{FA24295A-E411-4AF2-874F-E139784C6170}" srcOrd="1" destOrd="0" parTransId="{10BE21AF-384A-409F-B345-7F9AE5956D43}" sibTransId="{526AE75D-FE72-4698-B4CD-5C6C2AD94446}"/>
    <dgm:cxn modelId="{5AC8D9AE-8A3D-4910-ABAD-135AAC567DF3}" type="presOf" srcId="{FA24295A-E411-4AF2-874F-E139784C6170}" destId="{75D3D054-44D2-4A2B-ADCB-E2DA6F70B265}" srcOrd="0" destOrd="0" presId="urn:microsoft.com/office/officeart/2005/8/layout/vList5"/>
    <dgm:cxn modelId="{41CE5021-A391-4B84-AFBD-A0072286A9FF}" type="presOf" srcId="{F9E2A96E-9DCD-479A-81F2-63E6150FA344}" destId="{9551E1E9-86A4-4120-BD92-8FA56EE08B67}" srcOrd="0" destOrd="1" presId="urn:microsoft.com/office/officeart/2005/8/layout/vList5"/>
    <dgm:cxn modelId="{B79DD43D-68C4-4B40-A450-DD4098EB5DBB}" srcId="{799C25C6-EC71-4020-916F-A11C3723C5BC}" destId="{AD998BF1-0704-4B22-B47D-5072CC0F3996}" srcOrd="1" destOrd="0" parTransId="{EE4F806D-BE02-4A91-A1A4-DB0159316374}" sibTransId="{364CE024-E526-4097-90E5-4A990CEC67D2}"/>
    <dgm:cxn modelId="{E3FD6DB2-B283-4D05-81E2-D54729A8B756}" type="presOf" srcId="{4D8CF5CE-6E4C-4811-B5FB-AEACCDB4C1BB}" destId="{A06F5F34-8077-48F6-88D6-A6138010F1BF}" srcOrd="0" destOrd="0" presId="urn:microsoft.com/office/officeart/2005/8/layout/vList5"/>
    <dgm:cxn modelId="{AAE9CDAA-4FE4-4333-B70F-354A424A9605}" srcId="{8F708E95-498D-4333-BC58-B5058F851030}" destId="{F1B1BE60-1306-4850-AEE8-913608BDBBDE}" srcOrd="0" destOrd="0" parTransId="{AEE51866-D2F0-44D7-A697-EF4325577B8E}" sibTransId="{F367AC96-4DA2-4899-B039-1737089C1846}"/>
    <dgm:cxn modelId="{5D1137A7-330D-4574-9135-CEF507334884}" type="presOf" srcId="{60F5C46B-A954-45DE-8A7C-A05FA00D93AA}" destId="{03E0B974-3D8B-4D11-91EE-727A44336E55}" srcOrd="0" destOrd="0" presId="urn:microsoft.com/office/officeart/2005/8/layout/vList5"/>
    <dgm:cxn modelId="{5A8BDEE6-FEEA-4FCF-BAC4-CF0DA89DF4DF}" srcId="{8F708E95-498D-4333-BC58-B5058F851030}" destId="{F9E2A96E-9DCD-479A-81F2-63E6150FA344}" srcOrd="1" destOrd="0" parTransId="{F5110E2C-02D3-4D6F-AE5F-DEF07FA609E2}" sibTransId="{767B4716-CB38-4495-87CE-CD69DB7B485E}"/>
    <dgm:cxn modelId="{E06DA180-2B56-4E97-B1B7-29C0590705A5}" type="presParOf" srcId="{781B44A3-9AAE-4B81-B9F4-06219431F1F0}" destId="{9F4F766D-428E-4A88-8A08-49C8AC44CA33}" srcOrd="0" destOrd="0" presId="urn:microsoft.com/office/officeart/2005/8/layout/vList5"/>
    <dgm:cxn modelId="{89719893-8624-413E-817E-2C6E13E816A0}" type="presParOf" srcId="{9F4F766D-428E-4A88-8A08-49C8AC44CA33}" destId="{D71E8BEB-D990-4CB3-82CE-85DCC9F88ECB}" srcOrd="0" destOrd="0" presId="urn:microsoft.com/office/officeart/2005/8/layout/vList5"/>
    <dgm:cxn modelId="{413E09EA-70AC-4BE0-BC18-E13F2E0AF971}" type="presParOf" srcId="{9F4F766D-428E-4A88-8A08-49C8AC44CA33}" destId="{2F6F30EB-FB4B-46B4-B789-E7A50B592F60}" srcOrd="1" destOrd="0" presId="urn:microsoft.com/office/officeart/2005/8/layout/vList5"/>
    <dgm:cxn modelId="{599CD66D-BA30-44F3-886B-75D1B2A34D09}" type="presParOf" srcId="{781B44A3-9AAE-4B81-B9F4-06219431F1F0}" destId="{D5529677-A925-434C-98CF-2DB31892B7FB}" srcOrd="1" destOrd="0" presId="urn:microsoft.com/office/officeart/2005/8/layout/vList5"/>
    <dgm:cxn modelId="{6B3D4691-442C-4AC0-9B57-A70349BF6F98}" type="presParOf" srcId="{781B44A3-9AAE-4B81-B9F4-06219431F1F0}" destId="{81A4D5C2-D344-4112-B3B0-6728004FC1D6}" srcOrd="2" destOrd="0" presId="urn:microsoft.com/office/officeart/2005/8/layout/vList5"/>
    <dgm:cxn modelId="{6F4ABA95-D5D0-43DF-9AF2-5FADEF6818B1}" type="presParOf" srcId="{81A4D5C2-D344-4112-B3B0-6728004FC1D6}" destId="{75D3D054-44D2-4A2B-ADCB-E2DA6F70B265}" srcOrd="0" destOrd="0" presId="urn:microsoft.com/office/officeart/2005/8/layout/vList5"/>
    <dgm:cxn modelId="{FE007F49-F08C-40FE-868E-36E4613162D6}" type="presParOf" srcId="{81A4D5C2-D344-4112-B3B0-6728004FC1D6}" destId="{A06F5F34-8077-48F6-88D6-A6138010F1BF}" srcOrd="1" destOrd="0" presId="urn:microsoft.com/office/officeart/2005/8/layout/vList5"/>
    <dgm:cxn modelId="{B10F04B7-876A-424D-891D-B57AEA9804C2}" type="presParOf" srcId="{781B44A3-9AAE-4B81-B9F4-06219431F1F0}" destId="{5F9626A2-3712-439E-85A8-1F138FB3CF2A}" srcOrd="3" destOrd="0" presId="urn:microsoft.com/office/officeart/2005/8/layout/vList5"/>
    <dgm:cxn modelId="{8E8C04BF-BEFE-4638-9C88-B887E469FC4B}" type="presParOf" srcId="{781B44A3-9AAE-4B81-B9F4-06219431F1F0}" destId="{D8A26140-371B-4E13-AE9A-DA62B2BCED5C}" srcOrd="4" destOrd="0" presId="urn:microsoft.com/office/officeart/2005/8/layout/vList5"/>
    <dgm:cxn modelId="{881A54DB-00D7-4695-BE41-60E7BAD74EC8}" type="presParOf" srcId="{D8A26140-371B-4E13-AE9A-DA62B2BCED5C}" destId="{03E0B974-3D8B-4D11-91EE-727A44336E55}" srcOrd="0" destOrd="0" presId="urn:microsoft.com/office/officeart/2005/8/layout/vList5"/>
    <dgm:cxn modelId="{677492AB-A97A-4C07-8867-2CE8C40450CD}" type="presParOf" srcId="{D8A26140-371B-4E13-AE9A-DA62B2BCED5C}" destId="{C4B8A499-EC81-47E7-A71C-DE0CE960444D}" srcOrd="1" destOrd="0" presId="urn:microsoft.com/office/officeart/2005/8/layout/vList5"/>
    <dgm:cxn modelId="{21F8EFD1-E2B3-4809-9581-CAA747565F0A}" type="presParOf" srcId="{781B44A3-9AAE-4B81-B9F4-06219431F1F0}" destId="{C9DD96D3-F912-4D01-A403-B780C2E86834}" srcOrd="5" destOrd="0" presId="urn:microsoft.com/office/officeart/2005/8/layout/vList5"/>
    <dgm:cxn modelId="{A397C70D-A87B-495A-A1C3-CF38824F5B63}" type="presParOf" srcId="{781B44A3-9AAE-4B81-B9F4-06219431F1F0}" destId="{06E83546-381A-4041-B2AA-6C4877C6FA2E}" srcOrd="6" destOrd="0" presId="urn:microsoft.com/office/officeart/2005/8/layout/vList5"/>
    <dgm:cxn modelId="{06BE0E94-CF1C-44DE-AC25-0C58B79F8919}" type="presParOf" srcId="{06E83546-381A-4041-B2AA-6C4877C6FA2E}" destId="{19242D88-432D-4DA2-8424-CB7CC736808E}" srcOrd="0" destOrd="0" presId="urn:microsoft.com/office/officeart/2005/8/layout/vList5"/>
    <dgm:cxn modelId="{97453634-17F8-4A21-AC13-9A390E5ADE37}" type="presParOf" srcId="{06E83546-381A-4041-B2AA-6C4877C6FA2E}" destId="{9551E1E9-86A4-4120-BD92-8FA56EE08B67}" srcOrd="1" destOrd="0" presId="urn:microsoft.com/office/officeart/2005/8/layout/vList5"/>
    <dgm:cxn modelId="{4781C52D-E5ED-48FD-80BA-DA76E9B9651D}" type="presParOf" srcId="{781B44A3-9AAE-4B81-B9F4-06219431F1F0}" destId="{0B8A88D6-5811-4989-BA83-715CE35C6985}" srcOrd="7" destOrd="0" presId="urn:microsoft.com/office/officeart/2005/8/layout/vList5"/>
    <dgm:cxn modelId="{5C0FBAC1-AB41-482E-8150-EB71C7F31424}" type="presParOf" srcId="{781B44A3-9AAE-4B81-B9F4-06219431F1F0}" destId="{9A9D803B-7975-4A73-9704-D32DD7FA53D3}" srcOrd="8" destOrd="0" presId="urn:microsoft.com/office/officeart/2005/8/layout/vList5"/>
    <dgm:cxn modelId="{9320C366-364A-423C-AAD2-B2931DA46143}" type="presParOf" srcId="{9A9D803B-7975-4A73-9704-D32DD7FA53D3}" destId="{6FF4A85C-90A7-4A44-929E-6966F22D12D8}" srcOrd="0" destOrd="0" presId="urn:microsoft.com/office/officeart/2005/8/layout/vList5"/>
    <dgm:cxn modelId="{6BFDA278-12BB-406B-9F2A-7665D36898E2}" type="presParOf" srcId="{9A9D803B-7975-4A73-9704-D32DD7FA53D3}" destId="{1CECC29E-2E2B-4A27-ABFA-62561F50647D}" srcOrd="1" destOrd="0" presId="urn:microsoft.com/office/officeart/2005/8/layout/vList5"/>
  </dgm:cxnLst>
  <dgm:bg/>
  <dgm:whole/>
  <dgm:extLst>
    <a:ext uri="http://schemas.microsoft.com/office/drawing/2008/diagram">
      <dsp:dataModelExt xmlns="" xmlns:dsp="http://schemas.microsoft.com/office/drawing/2008/diagram" xmlns:a="http://schemas.openxmlformats.org/drawingml/2006/main" xmlns:dgm="http://schemas.openxmlformats.org/drawingml/2006/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2829851-964B-43B3-8DE3-B87BED85B588}" type="doc">
      <dgm:prSet loTypeId="urn:microsoft.com/office/officeart/2005/8/layout/vList5" loCatId="list" qsTypeId="urn:microsoft.com/office/officeart/2005/8/quickstyle/3d1" qsCatId="3D" csTypeId="urn:microsoft.com/office/officeart/2005/8/colors/accent3_2" csCatId="accent3" phldr="1"/>
      <dgm:spPr/>
      <dgm:t>
        <a:bodyPr/>
        <a:lstStyle/>
        <a:p>
          <a:endParaRPr lang="en-CA"/>
        </a:p>
      </dgm:t>
    </dgm:pt>
    <dgm:pt modelId="{799C25C6-EC71-4020-916F-A11C3723C5BC}">
      <dgm:prSet phldrT="[Text]" custT="1"/>
      <dgm:spPr/>
      <dgm:t>
        <a:bodyPr/>
        <a:lstStyle/>
        <a:p>
          <a:r>
            <a:rPr lang="en-US" sz="2600" dirty="0" smtClean="0"/>
            <a:t>1</a:t>
          </a:r>
          <a:endParaRPr lang="en-CA" sz="2600" dirty="0"/>
        </a:p>
      </dgm:t>
    </dgm:pt>
    <dgm:pt modelId="{60E64C70-68E3-4B81-9BE8-74E2DA517288}" type="parTrans" cxnId="{1DE9E559-F554-450F-B241-E9668D223C09}">
      <dgm:prSet/>
      <dgm:spPr/>
      <dgm:t>
        <a:bodyPr/>
        <a:lstStyle/>
        <a:p>
          <a:endParaRPr lang="en-CA"/>
        </a:p>
      </dgm:t>
    </dgm:pt>
    <dgm:pt modelId="{8EFFA583-30D7-400F-BF22-A3E2B8C914DF}" type="sibTrans" cxnId="{1DE9E559-F554-450F-B241-E9668D223C09}">
      <dgm:prSet/>
      <dgm:spPr/>
      <dgm:t>
        <a:bodyPr/>
        <a:lstStyle/>
        <a:p>
          <a:endParaRPr lang="en-CA"/>
        </a:p>
      </dgm:t>
    </dgm:pt>
    <dgm:pt modelId="{FA24295A-E411-4AF2-874F-E139784C6170}">
      <dgm:prSet phldrT="[Text]" custT="1"/>
      <dgm:spPr/>
      <dgm:t>
        <a:bodyPr/>
        <a:lstStyle/>
        <a:p>
          <a:r>
            <a:rPr lang="en-US" sz="2600" dirty="0" smtClean="0"/>
            <a:t>2</a:t>
          </a:r>
          <a:endParaRPr lang="en-CA" sz="2600" dirty="0"/>
        </a:p>
      </dgm:t>
    </dgm:pt>
    <dgm:pt modelId="{10BE21AF-384A-409F-B345-7F9AE5956D43}" type="parTrans" cxnId="{ED04686D-525D-411A-B593-7E99E5357254}">
      <dgm:prSet/>
      <dgm:spPr/>
      <dgm:t>
        <a:bodyPr/>
        <a:lstStyle/>
        <a:p>
          <a:endParaRPr lang="en-CA"/>
        </a:p>
      </dgm:t>
    </dgm:pt>
    <dgm:pt modelId="{526AE75D-FE72-4698-B4CD-5C6C2AD94446}" type="sibTrans" cxnId="{ED04686D-525D-411A-B593-7E99E5357254}">
      <dgm:prSet/>
      <dgm:spPr/>
      <dgm:t>
        <a:bodyPr/>
        <a:lstStyle/>
        <a:p>
          <a:endParaRPr lang="en-CA"/>
        </a:p>
      </dgm:t>
    </dgm:pt>
    <dgm:pt modelId="{60F5C46B-A954-45DE-8A7C-A05FA00D93AA}">
      <dgm:prSet phldrT="[Text]" custT="1"/>
      <dgm:spPr/>
      <dgm:t>
        <a:bodyPr/>
        <a:lstStyle/>
        <a:p>
          <a:r>
            <a:rPr lang="en-US" sz="2600" dirty="0" smtClean="0"/>
            <a:t>3</a:t>
          </a:r>
          <a:endParaRPr lang="en-CA" sz="2600" dirty="0"/>
        </a:p>
      </dgm:t>
    </dgm:pt>
    <dgm:pt modelId="{7DB9F305-FC62-456A-A5F5-2D81506DFC8A}" type="parTrans" cxnId="{C3D41EC6-260F-42B8-94FD-A86CED68BBA3}">
      <dgm:prSet/>
      <dgm:spPr/>
      <dgm:t>
        <a:bodyPr/>
        <a:lstStyle/>
        <a:p>
          <a:endParaRPr lang="en-CA"/>
        </a:p>
      </dgm:t>
    </dgm:pt>
    <dgm:pt modelId="{4FAA0967-2CE7-4A62-8D1C-46E5D57EB931}" type="sibTrans" cxnId="{C3D41EC6-260F-42B8-94FD-A86CED68BBA3}">
      <dgm:prSet/>
      <dgm:spPr/>
      <dgm:t>
        <a:bodyPr/>
        <a:lstStyle/>
        <a:p>
          <a:endParaRPr lang="en-CA"/>
        </a:p>
      </dgm:t>
    </dgm:pt>
    <dgm:pt modelId="{8F708E95-498D-4333-BC58-B5058F851030}">
      <dgm:prSet phldrT="[Text]" custT="1"/>
      <dgm:spPr/>
      <dgm:t>
        <a:bodyPr/>
        <a:lstStyle/>
        <a:p>
          <a:r>
            <a:rPr lang="en-US" sz="2600" dirty="0" smtClean="0"/>
            <a:t>4</a:t>
          </a:r>
          <a:endParaRPr lang="en-CA" sz="2600" dirty="0"/>
        </a:p>
      </dgm:t>
    </dgm:pt>
    <dgm:pt modelId="{C68CACC5-17B1-4720-8621-5BD0634E4B91}" type="parTrans" cxnId="{A2B897AF-1D70-4271-9EFD-1CB4CAFD8B14}">
      <dgm:prSet/>
      <dgm:spPr/>
      <dgm:t>
        <a:bodyPr/>
        <a:lstStyle/>
        <a:p>
          <a:endParaRPr lang="en-CA"/>
        </a:p>
      </dgm:t>
    </dgm:pt>
    <dgm:pt modelId="{239F9D3E-4299-4311-9AA6-AE853EC72F3E}" type="sibTrans" cxnId="{A2B897AF-1D70-4271-9EFD-1CB4CAFD8B14}">
      <dgm:prSet/>
      <dgm:spPr/>
      <dgm:t>
        <a:bodyPr/>
        <a:lstStyle/>
        <a:p>
          <a:endParaRPr lang="en-CA"/>
        </a:p>
      </dgm:t>
    </dgm:pt>
    <dgm:pt modelId="{9F9E0BEE-0CB3-44B5-8112-F2BFD1BA257C}">
      <dgm:prSet phldrT="[Text]" custT="1"/>
      <dgm:spPr/>
      <dgm:t>
        <a:bodyPr/>
        <a:lstStyle/>
        <a:p>
          <a:r>
            <a:rPr lang="en-US" sz="2600" dirty="0" smtClean="0"/>
            <a:t>5</a:t>
          </a:r>
          <a:endParaRPr lang="en-CA" sz="2600" dirty="0"/>
        </a:p>
      </dgm:t>
    </dgm:pt>
    <dgm:pt modelId="{465D84E7-1ECF-4629-9384-A0C8F49F93AB}" type="parTrans" cxnId="{4224C914-EB8F-4FC4-B068-49AF2B386E6C}">
      <dgm:prSet/>
      <dgm:spPr/>
      <dgm:t>
        <a:bodyPr/>
        <a:lstStyle/>
        <a:p>
          <a:endParaRPr lang="en-CA"/>
        </a:p>
      </dgm:t>
    </dgm:pt>
    <dgm:pt modelId="{B727B3DD-80E9-4893-B750-526E01A6A3E8}" type="sibTrans" cxnId="{4224C914-EB8F-4FC4-B068-49AF2B386E6C}">
      <dgm:prSet/>
      <dgm:spPr/>
      <dgm:t>
        <a:bodyPr/>
        <a:lstStyle/>
        <a:p>
          <a:endParaRPr lang="en-CA"/>
        </a:p>
      </dgm:t>
    </dgm:pt>
    <dgm:pt modelId="{82ABD81B-3CED-4D23-A0EB-CE83AF43BA0E}">
      <dgm:prSet phldrT="[Text]" custT="1"/>
      <dgm:spPr/>
      <dgm:t>
        <a:bodyPr/>
        <a:lstStyle/>
        <a:p>
          <a:r>
            <a:rPr lang="en-US" sz="2600" dirty="0" smtClean="0"/>
            <a:t>Sharing Information</a:t>
          </a:r>
          <a:endParaRPr lang="en-CA" sz="2600" dirty="0"/>
        </a:p>
      </dgm:t>
    </dgm:pt>
    <dgm:pt modelId="{BF436D61-E561-4E35-BD5A-FA30C20DE671}" type="parTrans" cxnId="{377E1743-84F1-4471-8C11-F742BDD78AE8}">
      <dgm:prSet/>
      <dgm:spPr/>
      <dgm:t>
        <a:bodyPr/>
        <a:lstStyle/>
        <a:p>
          <a:endParaRPr lang="en-CA"/>
        </a:p>
      </dgm:t>
    </dgm:pt>
    <dgm:pt modelId="{2F58D306-7D3B-4E63-996D-D86F41D5AD9B}" type="sibTrans" cxnId="{377E1743-84F1-4471-8C11-F742BDD78AE8}">
      <dgm:prSet/>
      <dgm:spPr/>
      <dgm:t>
        <a:bodyPr/>
        <a:lstStyle/>
        <a:p>
          <a:endParaRPr lang="en-CA"/>
        </a:p>
      </dgm:t>
    </dgm:pt>
    <dgm:pt modelId="{CF770279-722C-4F62-BA8B-21188FC49D67}">
      <dgm:prSet phldrT="[Text]" custT="1"/>
      <dgm:spPr/>
      <dgm:t>
        <a:bodyPr/>
        <a:lstStyle/>
        <a:p>
          <a:r>
            <a:rPr lang="en-US" sz="2600" dirty="0" smtClean="0"/>
            <a:t>Exploring Dissonance</a:t>
          </a:r>
          <a:endParaRPr lang="en-CA" sz="2600" dirty="0"/>
        </a:p>
      </dgm:t>
    </dgm:pt>
    <dgm:pt modelId="{50EFACFF-BAAE-4FE0-96F9-F6459D61D6F2}" type="parTrans" cxnId="{A9B0CA58-0E65-4D16-AF97-D2695FE1C9D8}">
      <dgm:prSet/>
      <dgm:spPr/>
      <dgm:t>
        <a:bodyPr/>
        <a:lstStyle/>
        <a:p>
          <a:endParaRPr lang="en-CA"/>
        </a:p>
      </dgm:t>
    </dgm:pt>
    <dgm:pt modelId="{6E908720-38D0-4436-B0D7-DB99A7BF900F}" type="sibTrans" cxnId="{A9B0CA58-0E65-4D16-AF97-D2695FE1C9D8}">
      <dgm:prSet/>
      <dgm:spPr/>
      <dgm:t>
        <a:bodyPr/>
        <a:lstStyle/>
        <a:p>
          <a:endParaRPr lang="en-CA"/>
        </a:p>
      </dgm:t>
    </dgm:pt>
    <dgm:pt modelId="{F4B87F52-64A9-4390-BB40-CC477C7FABDD}">
      <dgm:prSet phldrT="[Text]" custT="1"/>
      <dgm:spPr/>
      <dgm:t>
        <a:bodyPr/>
        <a:lstStyle/>
        <a:p>
          <a:r>
            <a:rPr lang="en-US" sz="2600" smtClean="0"/>
            <a:t>Negotiating </a:t>
          </a:r>
          <a:r>
            <a:rPr lang="en-US" sz="2600" dirty="0" smtClean="0"/>
            <a:t>Meaning</a:t>
          </a:r>
          <a:endParaRPr lang="en-CA" sz="2600" dirty="0"/>
        </a:p>
      </dgm:t>
    </dgm:pt>
    <dgm:pt modelId="{0268CB2B-A687-4433-AD1A-62401E095CD4}" type="parTrans" cxnId="{0C1A6AFB-6D88-42C4-B0AC-1C4CBB1E755F}">
      <dgm:prSet/>
      <dgm:spPr/>
      <dgm:t>
        <a:bodyPr/>
        <a:lstStyle/>
        <a:p>
          <a:endParaRPr lang="en-CA"/>
        </a:p>
      </dgm:t>
    </dgm:pt>
    <dgm:pt modelId="{F7E2990D-A813-4D74-A1D2-07ED370C8781}" type="sibTrans" cxnId="{0C1A6AFB-6D88-42C4-B0AC-1C4CBB1E755F}">
      <dgm:prSet/>
      <dgm:spPr/>
      <dgm:t>
        <a:bodyPr/>
        <a:lstStyle/>
        <a:p>
          <a:endParaRPr lang="en-CA"/>
        </a:p>
      </dgm:t>
    </dgm:pt>
    <dgm:pt modelId="{F1B1BE60-1306-4850-AEE8-913608BDBBDE}">
      <dgm:prSet phldrT="[Text]" custT="1"/>
      <dgm:spPr/>
      <dgm:t>
        <a:bodyPr/>
        <a:lstStyle/>
        <a:p>
          <a:r>
            <a:rPr lang="en-US" sz="2600" smtClean="0"/>
            <a:t>Testing </a:t>
          </a:r>
          <a:r>
            <a:rPr lang="en-US" sz="2600" dirty="0" smtClean="0"/>
            <a:t>/ Modifying</a:t>
          </a:r>
          <a:endParaRPr lang="en-CA" sz="2600" dirty="0"/>
        </a:p>
      </dgm:t>
    </dgm:pt>
    <dgm:pt modelId="{AEE51866-D2F0-44D7-A697-EF4325577B8E}" type="parTrans" cxnId="{AAE9CDAA-4FE4-4333-B70F-354A424A9605}">
      <dgm:prSet/>
      <dgm:spPr/>
      <dgm:t>
        <a:bodyPr/>
        <a:lstStyle/>
        <a:p>
          <a:endParaRPr lang="en-CA"/>
        </a:p>
      </dgm:t>
    </dgm:pt>
    <dgm:pt modelId="{F367AC96-4DA2-4899-B039-1737089C1846}" type="sibTrans" cxnId="{AAE9CDAA-4FE4-4333-B70F-354A424A9605}">
      <dgm:prSet/>
      <dgm:spPr/>
      <dgm:t>
        <a:bodyPr/>
        <a:lstStyle/>
        <a:p>
          <a:endParaRPr lang="en-CA"/>
        </a:p>
      </dgm:t>
    </dgm:pt>
    <dgm:pt modelId="{9D6B4311-B23D-4260-9A97-0E7ACD3254C7}">
      <dgm:prSet phldrT="[Text]" custT="1"/>
      <dgm:spPr/>
      <dgm:t>
        <a:bodyPr/>
        <a:lstStyle/>
        <a:p>
          <a:r>
            <a:rPr lang="en-US" sz="2600" dirty="0" smtClean="0"/>
            <a:t>Agreeing / Applying</a:t>
          </a:r>
          <a:endParaRPr lang="en-CA" sz="2600" dirty="0"/>
        </a:p>
      </dgm:t>
    </dgm:pt>
    <dgm:pt modelId="{2935BB94-6AB4-4232-B0F5-2A513D8BA621}" type="parTrans" cxnId="{3AB94FB3-B732-4B30-8AAC-815C09D99A72}">
      <dgm:prSet/>
      <dgm:spPr/>
      <dgm:t>
        <a:bodyPr/>
        <a:lstStyle/>
        <a:p>
          <a:endParaRPr lang="en-CA"/>
        </a:p>
      </dgm:t>
    </dgm:pt>
    <dgm:pt modelId="{4D746B8F-4D24-4407-8EC8-FAA87977C103}" type="sibTrans" cxnId="{3AB94FB3-B732-4B30-8AAC-815C09D99A72}">
      <dgm:prSet/>
      <dgm:spPr/>
      <dgm:t>
        <a:bodyPr/>
        <a:lstStyle/>
        <a:p>
          <a:endParaRPr lang="en-CA"/>
        </a:p>
      </dgm:t>
    </dgm:pt>
    <dgm:pt modelId="{781B44A3-9AAE-4B81-B9F4-06219431F1F0}" type="pres">
      <dgm:prSet presAssocID="{22829851-964B-43B3-8DE3-B87BED85B588}" presName="Name0" presStyleCnt="0">
        <dgm:presLayoutVars>
          <dgm:dir/>
          <dgm:animLvl val="lvl"/>
          <dgm:resizeHandles val="exact"/>
        </dgm:presLayoutVars>
      </dgm:prSet>
      <dgm:spPr/>
      <dgm:t>
        <a:bodyPr/>
        <a:lstStyle/>
        <a:p>
          <a:endParaRPr lang="en-CA"/>
        </a:p>
      </dgm:t>
    </dgm:pt>
    <dgm:pt modelId="{9F4F766D-428E-4A88-8A08-49C8AC44CA33}" type="pres">
      <dgm:prSet presAssocID="{799C25C6-EC71-4020-916F-A11C3723C5BC}" presName="linNode" presStyleCnt="0"/>
      <dgm:spPr/>
    </dgm:pt>
    <dgm:pt modelId="{D71E8BEB-D990-4CB3-82CE-85DCC9F88ECB}" type="pres">
      <dgm:prSet presAssocID="{799C25C6-EC71-4020-916F-A11C3723C5BC}" presName="parentText" presStyleLbl="node1" presStyleIdx="0" presStyleCnt="5" custScaleX="26706" custScaleY="60563" custLinFactNeighborX="4336">
        <dgm:presLayoutVars>
          <dgm:chMax val="1"/>
          <dgm:bulletEnabled val="1"/>
        </dgm:presLayoutVars>
      </dgm:prSet>
      <dgm:spPr>
        <a:prstGeom prst="ellipse">
          <a:avLst/>
        </a:prstGeom>
      </dgm:spPr>
      <dgm:t>
        <a:bodyPr/>
        <a:lstStyle/>
        <a:p>
          <a:endParaRPr lang="en-CA"/>
        </a:p>
      </dgm:t>
    </dgm:pt>
    <dgm:pt modelId="{2F6F30EB-FB4B-46B4-B789-E7A50B592F60}" type="pres">
      <dgm:prSet presAssocID="{799C25C6-EC71-4020-916F-A11C3723C5BC}" presName="descendantText" presStyleLbl="alignAccFollowNode1" presStyleIdx="0" presStyleCnt="5" custScaleX="44436">
        <dgm:presLayoutVars>
          <dgm:bulletEnabled val="1"/>
        </dgm:presLayoutVars>
      </dgm:prSet>
      <dgm:spPr/>
      <dgm:t>
        <a:bodyPr/>
        <a:lstStyle/>
        <a:p>
          <a:endParaRPr lang="en-CA"/>
        </a:p>
      </dgm:t>
    </dgm:pt>
    <dgm:pt modelId="{D5529677-A925-434C-98CF-2DB31892B7FB}" type="pres">
      <dgm:prSet presAssocID="{8EFFA583-30D7-400F-BF22-A3E2B8C914DF}" presName="sp" presStyleCnt="0"/>
      <dgm:spPr/>
    </dgm:pt>
    <dgm:pt modelId="{81A4D5C2-D344-4112-B3B0-6728004FC1D6}" type="pres">
      <dgm:prSet presAssocID="{FA24295A-E411-4AF2-874F-E139784C6170}" presName="linNode" presStyleCnt="0"/>
      <dgm:spPr/>
    </dgm:pt>
    <dgm:pt modelId="{75D3D054-44D2-4A2B-ADCB-E2DA6F70B265}" type="pres">
      <dgm:prSet presAssocID="{FA24295A-E411-4AF2-874F-E139784C6170}" presName="parentText" presStyleLbl="node1" presStyleIdx="1" presStyleCnt="5" custScaleX="26706" custScaleY="60563" custLinFactNeighborX="4336">
        <dgm:presLayoutVars>
          <dgm:chMax val="1"/>
          <dgm:bulletEnabled val="1"/>
        </dgm:presLayoutVars>
      </dgm:prSet>
      <dgm:spPr>
        <a:prstGeom prst="ellipse">
          <a:avLst/>
        </a:prstGeom>
      </dgm:spPr>
      <dgm:t>
        <a:bodyPr/>
        <a:lstStyle/>
        <a:p>
          <a:endParaRPr lang="en-CA"/>
        </a:p>
      </dgm:t>
    </dgm:pt>
    <dgm:pt modelId="{A06F5F34-8077-48F6-88D6-A6138010F1BF}" type="pres">
      <dgm:prSet presAssocID="{FA24295A-E411-4AF2-874F-E139784C6170}" presName="descendantText" presStyleLbl="alignAccFollowNode1" presStyleIdx="1" presStyleCnt="5" custScaleX="44436">
        <dgm:presLayoutVars>
          <dgm:bulletEnabled val="1"/>
        </dgm:presLayoutVars>
      </dgm:prSet>
      <dgm:spPr/>
      <dgm:t>
        <a:bodyPr/>
        <a:lstStyle/>
        <a:p>
          <a:endParaRPr lang="en-CA"/>
        </a:p>
      </dgm:t>
    </dgm:pt>
    <dgm:pt modelId="{5F9626A2-3712-439E-85A8-1F138FB3CF2A}" type="pres">
      <dgm:prSet presAssocID="{526AE75D-FE72-4698-B4CD-5C6C2AD94446}" presName="sp" presStyleCnt="0"/>
      <dgm:spPr/>
    </dgm:pt>
    <dgm:pt modelId="{D8A26140-371B-4E13-AE9A-DA62B2BCED5C}" type="pres">
      <dgm:prSet presAssocID="{60F5C46B-A954-45DE-8A7C-A05FA00D93AA}" presName="linNode" presStyleCnt="0"/>
      <dgm:spPr/>
    </dgm:pt>
    <dgm:pt modelId="{03E0B974-3D8B-4D11-91EE-727A44336E55}" type="pres">
      <dgm:prSet presAssocID="{60F5C46B-A954-45DE-8A7C-A05FA00D93AA}" presName="parentText" presStyleLbl="node1" presStyleIdx="2" presStyleCnt="5" custScaleX="26706" custScaleY="60563" custLinFactNeighborX="4336">
        <dgm:presLayoutVars>
          <dgm:chMax val="1"/>
          <dgm:bulletEnabled val="1"/>
        </dgm:presLayoutVars>
      </dgm:prSet>
      <dgm:spPr>
        <a:prstGeom prst="ellipse">
          <a:avLst/>
        </a:prstGeom>
      </dgm:spPr>
      <dgm:t>
        <a:bodyPr/>
        <a:lstStyle/>
        <a:p>
          <a:endParaRPr lang="en-CA"/>
        </a:p>
      </dgm:t>
    </dgm:pt>
    <dgm:pt modelId="{C4B8A499-EC81-47E7-A71C-DE0CE960444D}" type="pres">
      <dgm:prSet presAssocID="{60F5C46B-A954-45DE-8A7C-A05FA00D93AA}" presName="descendantText" presStyleLbl="alignAccFollowNode1" presStyleIdx="2" presStyleCnt="5" custScaleX="44436">
        <dgm:presLayoutVars>
          <dgm:bulletEnabled val="1"/>
        </dgm:presLayoutVars>
      </dgm:prSet>
      <dgm:spPr/>
      <dgm:t>
        <a:bodyPr/>
        <a:lstStyle/>
        <a:p>
          <a:endParaRPr lang="en-CA"/>
        </a:p>
      </dgm:t>
    </dgm:pt>
    <dgm:pt modelId="{C9DD96D3-F912-4D01-A403-B780C2E86834}" type="pres">
      <dgm:prSet presAssocID="{4FAA0967-2CE7-4A62-8D1C-46E5D57EB931}" presName="sp" presStyleCnt="0"/>
      <dgm:spPr/>
    </dgm:pt>
    <dgm:pt modelId="{06E83546-381A-4041-B2AA-6C4877C6FA2E}" type="pres">
      <dgm:prSet presAssocID="{8F708E95-498D-4333-BC58-B5058F851030}" presName="linNode" presStyleCnt="0"/>
      <dgm:spPr/>
    </dgm:pt>
    <dgm:pt modelId="{19242D88-432D-4DA2-8424-CB7CC736808E}" type="pres">
      <dgm:prSet presAssocID="{8F708E95-498D-4333-BC58-B5058F851030}" presName="parentText" presStyleLbl="node1" presStyleIdx="3" presStyleCnt="5" custScaleX="26706" custScaleY="60563" custLinFactNeighborX="4336">
        <dgm:presLayoutVars>
          <dgm:chMax val="1"/>
          <dgm:bulletEnabled val="1"/>
        </dgm:presLayoutVars>
      </dgm:prSet>
      <dgm:spPr>
        <a:prstGeom prst="ellipse">
          <a:avLst/>
        </a:prstGeom>
      </dgm:spPr>
      <dgm:t>
        <a:bodyPr/>
        <a:lstStyle/>
        <a:p>
          <a:endParaRPr lang="en-CA"/>
        </a:p>
      </dgm:t>
    </dgm:pt>
    <dgm:pt modelId="{9551E1E9-86A4-4120-BD92-8FA56EE08B67}" type="pres">
      <dgm:prSet presAssocID="{8F708E95-498D-4333-BC58-B5058F851030}" presName="descendantText" presStyleLbl="alignAccFollowNode1" presStyleIdx="3" presStyleCnt="5" custScaleX="44436">
        <dgm:presLayoutVars>
          <dgm:bulletEnabled val="1"/>
        </dgm:presLayoutVars>
      </dgm:prSet>
      <dgm:spPr/>
      <dgm:t>
        <a:bodyPr/>
        <a:lstStyle/>
        <a:p>
          <a:endParaRPr lang="en-CA"/>
        </a:p>
      </dgm:t>
    </dgm:pt>
    <dgm:pt modelId="{0B8A88D6-5811-4989-BA83-715CE35C6985}" type="pres">
      <dgm:prSet presAssocID="{239F9D3E-4299-4311-9AA6-AE853EC72F3E}" presName="sp" presStyleCnt="0"/>
      <dgm:spPr/>
    </dgm:pt>
    <dgm:pt modelId="{9A9D803B-7975-4A73-9704-D32DD7FA53D3}" type="pres">
      <dgm:prSet presAssocID="{9F9E0BEE-0CB3-44B5-8112-F2BFD1BA257C}" presName="linNode" presStyleCnt="0"/>
      <dgm:spPr/>
    </dgm:pt>
    <dgm:pt modelId="{6FF4A85C-90A7-4A44-929E-6966F22D12D8}" type="pres">
      <dgm:prSet presAssocID="{9F9E0BEE-0CB3-44B5-8112-F2BFD1BA257C}" presName="parentText" presStyleLbl="node1" presStyleIdx="4" presStyleCnt="5" custScaleX="26706" custScaleY="60563" custLinFactNeighborX="4336">
        <dgm:presLayoutVars>
          <dgm:chMax val="1"/>
          <dgm:bulletEnabled val="1"/>
        </dgm:presLayoutVars>
      </dgm:prSet>
      <dgm:spPr>
        <a:prstGeom prst="ellipse">
          <a:avLst/>
        </a:prstGeom>
      </dgm:spPr>
      <dgm:t>
        <a:bodyPr/>
        <a:lstStyle/>
        <a:p>
          <a:endParaRPr lang="en-CA"/>
        </a:p>
      </dgm:t>
    </dgm:pt>
    <dgm:pt modelId="{1CECC29E-2E2B-4A27-ABFA-62561F50647D}" type="pres">
      <dgm:prSet presAssocID="{9F9E0BEE-0CB3-44B5-8112-F2BFD1BA257C}" presName="descendantText" presStyleLbl="alignAccFollowNode1" presStyleIdx="4" presStyleCnt="5" custScaleX="44436">
        <dgm:presLayoutVars>
          <dgm:bulletEnabled val="1"/>
        </dgm:presLayoutVars>
      </dgm:prSet>
      <dgm:spPr/>
      <dgm:t>
        <a:bodyPr/>
        <a:lstStyle/>
        <a:p>
          <a:endParaRPr lang="en-CA"/>
        </a:p>
      </dgm:t>
    </dgm:pt>
  </dgm:ptLst>
  <dgm:cxnLst>
    <dgm:cxn modelId="{377E1743-84F1-4471-8C11-F742BDD78AE8}" srcId="{799C25C6-EC71-4020-916F-A11C3723C5BC}" destId="{82ABD81B-3CED-4D23-A0EB-CE83AF43BA0E}" srcOrd="0" destOrd="0" parTransId="{BF436D61-E561-4E35-BD5A-FA30C20DE671}" sibTransId="{2F58D306-7D3B-4E63-996D-D86F41D5AD9B}"/>
    <dgm:cxn modelId="{0C1A6AFB-6D88-42C4-B0AC-1C4CBB1E755F}" srcId="{60F5C46B-A954-45DE-8A7C-A05FA00D93AA}" destId="{F4B87F52-64A9-4390-BB40-CC477C7FABDD}" srcOrd="0" destOrd="0" parTransId="{0268CB2B-A687-4433-AD1A-62401E095CD4}" sibTransId="{F7E2990D-A813-4D74-A1D2-07ED370C8781}"/>
    <dgm:cxn modelId="{4224C914-EB8F-4FC4-B068-49AF2B386E6C}" srcId="{22829851-964B-43B3-8DE3-B87BED85B588}" destId="{9F9E0BEE-0CB3-44B5-8112-F2BFD1BA257C}" srcOrd="4" destOrd="0" parTransId="{465D84E7-1ECF-4629-9384-A0C8F49F93AB}" sibTransId="{B727B3DD-80E9-4893-B750-526E01A6A3E8}"/>
    <dgm:cxn modelId="{A2B897AF-1D70-4271-9EFD-1CB4CAFD8B14}" srcId="{22829851-964B-43B3-8DE3-B87BED85B588}" destId="{8F708E95-498D-4333-BC58-B5058F851030}" srcOrd="3" destOrd="0" parTransId="{C68CACC5-17B1-4720-8621-5BD0634E4B91}" sibTransId="{239F9D3E-4299-4311-9AA6-AE853EC72F3E}"/>
    <dgm:cxn modelId="{72D46767-C7D5-406F-9A52-93F5B9EC9F2B}" type="presOf" srcId="{22829851-964B-43B3-8DE3-B87BED85B588}" destId="{781B44A3-9AAE-4B81-B9F4-06219431F1F0}" srcOrd="0" destOrd="0" presId="urn:microsoft.com/office/officeart/2005/8/layout/vList5"/>
    <dgm:cxn modelId="{ED04686D-525D-411A-B593-7E99E5357254}" srcId="{22829851-964B-43B3-8DE3-B87BED85B588}" destId="{FA24295A-E411-4AF2-874F-E139784C6170}" srcOrd="1" destOrd="0" parTransId="{10BE21AF-384A-409F-B345-7F9AE5956D43}" sibTransId="{526AE75D-FE72-4698-B4CD-5C6C2AD94446}"/>
    <dgm:cxn modelId="{90E46B9F-816C-43C0-AEC7-B9586F20F0CC}" type="presOf" srcId="{CF770279-722C-4F62-BA8B-21188FC49D67}" destId="{A06F5F34-8077-48F6-88D6-A6138010F1BF}" srcOrd="0" destOrd="0" presId="urn:microsoft.com/office/officeart/2005/8/layout/vList5"/>
    <dgm:cxn modelId="{C3D41EC6-260F-42B8-94FD-A86CED68BBA3}" srcId="{22829851-964B-43B3-8DE3-B87BED85B588}" destId="{60F5C46B-A954-45DE-8A7C-A05FA00D93AA}" srcOrd="2" destOrd="0" parTransId="{7DB9F305-FC62-456A-A5F5-2D81506DFC8A}" sibTransId="{4FAA0967-2CE7-4A62-8D1C-46E5D57EB931}"/>
    <dgm:cxn modelId="{3C6F21AA-3948-4EDC-A581-448AB743613D}" type="presOf" srcId="{82ABD81B-3CED-4D23-A0EB-CE83AF43BA0E}" destId="{2F6F30EB-FB4B-46B4-B789-E7A50B592F60}" srcOrd="0" destOrd="0" presId="urn:microsoft.com/office/officeart/2005/8/layout/vList5"/>
    <dgm:cxn modelId="{D08705C2-90D6-4A50-902A-9558A2E2F3B2}" type="presOf" srcId="{FA24295A-E411-4AF2-874F-E139784C6170}" destId="{75D3D054-44D2-4A2B-ADCB-E2DA6F70B265}" srcOrd="0" destOrd="0" presId="urn:microsoft.com/office/officeart/2005/8/layout/vList5"/>
    <dgm:cxn modelId="{60331043-3FD4-4C67-8237-513A883378E8}" type="presOf" srcId="{9F9E0BEE-0CB3-44B5-8112-F2BFD1BA257C}" destId="{6FF4A85C-90A7-4A44-929E-6966F22D12D8}" srcOrd="0" destOrd="0" presId="urn:microsoft.com/office/officeart/2005/8/layout/vList5"/>
    <dgm:cxn modelId="{83F371D0-D966-4D48-832E-6C9A537013C7}" type="presOf" srcId="{799C25C6-EC71-4020-916F-A11C3723C5BC}" destId="{D71E8BEB-D990-4CB3-82CE-85DCC9F88ECB}" srcOrd="0" destOrd="0" presId="urn:microsoft.com/office/officeart/2005/8/layout/vList5"/>
    <dgm:cxn modelId="{3AB94FB3-B732-4B30-8AAC-815C09D99A72}" srcId="{9F9E0BEE-0CB3-44B5-8112-F2BFD1BA257C}" destId="{9D6B4311-B23D-4260-9A97-0E7ACD3254C7}" srcOrd="0" destOrd="0" parTransId="{2935BB94-6AB4-4232-B0F5-2A513D8BA621}" sibTransId="{4D746B8F-4D24-4407-8EC8-FAA87977C103}"/>
    <dgm:cxn modelId="{A9B0CA58-0E65-4D16-AF97-D2695FE1C9D8}" srcId="{FA24295A-E411-4AF2-874F-E139784C6170}" destId="{CF770279-722C-4F62-BA8B-21188FC49D67}" srcOrd="0" destOrd="0" parTransId="{50EFACFF-BAAE-4FE0-96F9-F6459D61D6F2}" sibTransId="{6E908720-38D0-4436-B0D7-DB99A7BF900F}"/>
    <dgm:cxn modelId="{1DE9E559-F554-450F-B241-E9668D223C09}" srcId="{22829851-964B-43B3-8DE3-B87BED85B588}" destId="{799C25C6-EC71-4020-916F-A11C3723C5BC}" srcOrd="0" destOrd="0" parTransId="{60E64C70-68E3-4B81-9BE8-74E2DA517288}" sibTransId="{8EFFA583-30D7-400F-BF22-A3E2B8C914DF}"/>
    <dgm:cxn modelId="{6E0415C7-ECEB-43FB-A43D-A55C33625213}" type="presOf" srcId="{F4B87F52-64A9-4390-BB40-CC477C7FABDD}" destId="{C4B8A499-EC81-47E7-A71C-DE0CE960444D}" srcOrd="0" destOrd="0" presId="urn:microsoft.com/office/officeart/2005/8/layout/vList5"/>
    <dgm:cxn modelId="{523F1D27-0EF4-43A2-A16D-E6957DEE611D}" type="presOf" srcId="{60F5C46B-A954-45DE-8A7C-A05FA00D93AA}" destId="{03E0B974-3D8B-4D11-91EE-727A44336E55}" srcOrd="0" destOrd="0" presId="urn:microsoft.com/office/officeart/2005/8/layout/vList5"/>
    <dgm:cxn modelId="{86C9FFF4-195C-4C71-BC2B-25B4D10CB516}" type="presOf" srcId="{8F708E95-498D-4333-BC58-B5058F851030}" destId="{19242D88-432D-4DA2-8424-CB7CC736808E}" srcOrd="0" destOrd="0" presId="urn:microsoft.com/office/officeart/2005/8/layout/vList5"/>
    <dgm:cxn modelId="{AAE9CDAA-4FE4-4333-B70F-354A424A9605}" srcId="{8F708E95-498D-4333-BC58-B5058F851030}" destId="{F1B1BE60-1306-4850-AEE8-913608BDBBDE}" srcOrd="0" destOrd="0" parTransId="{AEE51866-D2F0-44D7-A697-EF4325577B8E}" sibTransId="{F367AC96-4DA2-4899-B039-1737089C1846}"/>
    <dgm:cxn modelId="{74A5C4B3-8F45-4D26-A1E0-5C23806F2B8A}" type="presOf" srcId="{9D6B4311-B23D-4260-9A97-0E7ACD3254C7}" destId="{1CECC29E-2E2B-4A27-ABFA-62561F50647D}" srcOrd="0" destOrd="0" presId="urn:microsoft.com/office/officeart/2005/8/layout/vList5"/>
    <dgm:cxn modelId="{A8B01D01-DF49-44C1-835E-A5D2F3539A58}" type="presOf" srcId="{F1B1BE60-1306-4850-AEE8-913608BDBBDE}" destId="{9551E1E9-86A4-4120-BD92-8FA56EE08B67}" srcOrd="0" destOrd="0" presId="urn:microsoft.com/office/officeart/2005/8/layout/vList5"/>
    <dgm:cxn modelId="{73AD5E03-8B15-4DFA-8E8C-126A9301BD03}" type="presParOf" srcId="{781B44A3-9AAE-4B81-B9F4-06219431F1F0}" destId="{9F4F766D-428E-4A88-8A08-49C8AC44CA33}" srcOrd="0" destOrd="0" presId="urn:microsoft.com/office/officeart/2005/8/layout/vList5"/>
    <dgm:cxn modelId="{F27C244E-085E-4D73-816F-2D979580A2B9}" type="presParOf" srcId="{9F4F766D-428E-4A88-8A08-49C8AC44CA33}" destId="{D71E8BEB-D990-4CB3-82CE-85DCC9F88ECB}" srcOrd="0" destOrd="0" presId="urn:microsoft.com/office/officeart/2005/8/layout/vList5"/>
    <dgm:cxn modelId="{2E1B72D5-88F4-402E-BBD6-37663D21A570}" type="presParOf" srcId="{9F4F766D-428E-4A88-8A08-49C8AC44CA33}" destId="{2F6F30EB-FB4B-46B4-B789-E7A50B592F60}" srcOrd="1" destOrd="0" presId="urn:microsoft.com/office/officeart/2005/8/layout/vList5"/>
    <dgm:cxn modelId="{3C5B2C95-0926-4AD2-B9D5-DB2A3C2848F9}" type="presParOf" srcId="{781B44A3-9AAE-4B81-B9F4-06219431F1F0}" destId="{D5529677-A925-434C-98CF-2DB31892B7FB}" srcOrd="1" destOrd="0" presId="urn:microsoft.com/office/officeart/2005/8/layout/vList5"/>
    <dgm:cxn modelId="{90C70BA2-8619-422B-B9D2-DA94F9D41B56}" type="presParOf" srcId="{781B44A3-9AAE-4B81-B9F4-06219431F1F0}" destId="{81A4D5C2-D344-4112-B3B0-6728004FC1D6}" srcOrd="2" destOrd="0" presId="urn:microsoft.com/office/officeart/2005/8/layout/vList5"/>
    <dgm:cxn modelId="{B1176DD3-2DC3-4CDA-BC49-E91456B92C82}" type="presParOf" srcId="{81A4D5C2-D344-4112-B3B0-6728004FC1D6}" destId="{75D3D054-44D2-4A2B-ADCB-E2DA6F70B265}" srcOrd="0" destOrd="0" presId="urn:microsoft.com/office/officeart/2005/8/layout/vList5"/>
    <dgm:cxn modelId="{790F0718-9959-4235-9CE7-5A45DAAD0EEA}" type="presParOf" srcId="{81A4D5C2-D344-4112-B3B0-6728004FC1D6}" destId="{A06F5F34-8077-48F6-88D6-A6138010F1BF}" srcOrd="1" destOrd="0" presId="urn:microsoft.com/office/officeart/2005/8/layout/vList5"/>
    <dgm:cxn modelId="{7F77E543-79D7-4B5F-AFCF-F08D37F8783B}" type="presParOf" srcId="{781B44A3-9AAE-4B81-B9F4-06219431F1F0}" destId="{5F9626A2-3712-439E-85A8-1F138FB3CF2A}" srcOrd="3" destOrd="0" presId="urn:microsoft.com/office/officeart/2005/8/layout/vList5"/>
    <dgm:cxn modelId="{C58E1AE8-B4DD-4AD4-855E-4651EC4A790F}" type="presParOf" srcId="{781B44A3-9AAE-4B81-B9F4-06219431F1F0}" destId="{D8A26140-371B-4E13-AE9A-DA62B2BCED5C}" srcOrd="4" destOrd="0" presId="urn:microsoft.com/office/officeart/2005/8/layout/vList5"/>
    <dgm:cxn modelId="{2B213D3E-9C6F-40E9-ABBC-60FA45A99C26}" type="presParOf" srcId="{D8A26140-371B-4E13-AE9A-DA62B2BCED5C}" destId="{03E0B974-3D8B-4D11-91EE-727A44336E55}" srcOrd="0" destOrd="0" presId="urn:microsoft.com/office/officeart/2005/8/layout/vList5"/>
    <dgm:cxn modelId="{35923CDF-5AA2-4F68-ADC4-DB0C2AC8B899}" type="presParOf" srcId="{D8A26140-371B-4E13-AE9A-DA62B2BCED5C}" destId="{C4B8A499-EC81-47E7-A71C-DE0CE960444D}" srcOrd="1" destOrd="0" presId="urn:microsoft.com/office/officeart/2005/8/layout/vList5"/>
    <dgm:cxn modelId="{1F0E66BC-DF6E-477E-8718-AA6BDD697C81}" type="presParOf" srcId="{781B44A3-9AAE-4B81-B9F4-06219431F1F0}" destId="{C9DD96D3-F912-4D01-A403-B780C2E86834}" srcOrd="5" destOrd="0" presId="urn:microsoft.com/office/officeart/2005/8/layout/vList5"/>
    <dgm:cxn modelId="{C03432F8-6F71-4DDE-A9BD-BFB2D4F806A4}" type="presParOf" srcId="{781B44A3-9AAE-4B81-B9F4-06219431F1F0}" destId="{06E83546-381A-4041-B2AA-6C4877C6FA2E}" srcOrd="6" destOrd="0" presId="urn:microsoft.com/office/officeart/2005/8/layout/vList5"/>
    <dgm:cxn modelId="{0271AFA4-A6E5-4C70-BAAF-8AD83E615731}" type="presParOf" srcId="{06E83546-381A-4041-B2AA-6C4877C6FA2E}" destId="{19242D88-432D-4DA2-8424-CB7CC736808E}" srcOrd="0" destOrd="0" presId="urn:microsoft.com/office/officeart/2005/8/layout/vList5"/>
    <dgm:cxn modelId="{515D79BD-B266-4BF6-82E9-F53052AD26C3}" type="presParOf" srcId="{06E83546-381A-4041-B2AA-6C4877C6FA2E}" destId="{9551E1E9-86A4-4120-BD92-8FA56EE08B67}" srcOrd="1" destOrd="0" presId="urn:microsoft.com/office/officeart/2005/8/layout/vList5"/>
    <dgm:cxn modelId="{7F1EBEE2-AB60-4BCF-B91B-153CD3963D9F}" type="presParOf" srcId="{781B44A3-9AAE-4B81-B9F4-06219431F1F0}" destId="{0B8A88D6-5811-4989-BA83-715CE35C6985}" srcOrd="7" destOrd="0" presId="urn:microsoft.com/office/officeart/2005/8/layout/vList5"/>
    <dgm:cxn modelId="{69A610C5-CEF6-488B-9861-D87662017362}" type="presParOf" srcId="{781B44A3-9AAE-4B81-B9F4-06219431F1F0}" destId="{9A9D803B-7975-4A73-9704-D32DD7FA53D3}" srcOrd="8" destOrd="0" presId="urn:microsoft.com/office/officeart/2005/8/layout/vList5"/>
    <dgm:cxn modelId="{CE97CABE-8A3D-462F-9C3B-DE1ACD51E222}" type="presParOf" srcId="{9A9D803B-7975-4A73-9704-D32DD7FA53D3}" destId="{6FF4A85C-90A7-4A44-929E-6966F22D12D8}" srcOrd="0" destOrd="0" presId="urn:microsoft.com/office/officeart/2005/8/layout/vList5"/>
    <dgm:cxn modelId="{BE0B1276-9B4C-4A2C-8465-7CE777F975B7}" type="presParOf" srcId="{9A9D803B-7975-4A73-9704-D32DD7FA53D3}" destId="{1CECC29E-2E2B-4A27-ABFA-62561F50647D}" srcOrd="1" destOrd="0" presId="urn:microsoft.com/office/officeart/2005/8/layout/vList5"/>
  </dgm:cxnLst>
  <dgm:bg/>
  <dgm:whole/>
  <dgm:extLst>
    <a:ext uri="http://schemas.microsoft.com/office/drawing/2008/diagram">
      <dsp:dataModelExt xmlns="" xmlns:dsp="http://schemas.microsoft.com/office/drawing/2008/diagram" xmlns:a="http://schemas.openxmlformats.org/drawingml/2006/main" xmlns:dgm="http://schemas.openxmlformats.org/drawingml/2006/diagram" relId="rId13"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2829851-964B-43B3-8DE3-B87BED85B588}" type="doc">
      <dgm:prSet loTypeId="urn:microsoft.com/office/officeart/2005/8/layout/vList5" loCatId="list" qsTypeId="urn:microsoft.com/office/officeart/2005/8/quickstyle/3d1" qsCatId="3D" csTypeId="urn:microsoft.com/office/officeart/2005/8/colors/colorful4" csCatId="colorful" phldr="1"/>
      <dgm:spPr/>
      <dgm:t>
        <a:bodyPr/>
        <a:lstStyle/>
        <a:p>
          <a:endParaRPr lang="en-CA"/>
        </a:p>
      </dgm:t>
    </dgm:pt>
    <dgm:pt modelId="{20839AE3-8111-4E99-AC46-8855AA58BC2A}">
      <dgm:prSet phldrT="[Text]" custT="1"/>
      <dgm:spPr/>
      <dgm:t>
        <a:bodyPr/>
        <a:lstStyle/>
        <a:p>
          <a:r>
            <a:rPr lang="en-US" sz="2400" dirty="0" smtClean="0"/>
            <a:t>Focus on Process</a:t>
          </a:r>
          <a:endParaRPr lang="en-CA" sz="2400" dirty="0"/>
        </a:p>
      </dgm:t>
    </dgm:pt>
    <dgm:pt modelId="{6352B621-C465-466E-81B6-F660A7AD0084}" type="parTrans" cxnId="{2896973C-CEFB-4348-9D07-A662A452C5E5}">
      <dgm:prSet/>
      <dgm:spPr/>
      <dgm:t>
        <a:bodyPr/>
        <a:lstStyle/>
        <a:p>
          <a:endParaRPr lang="en-CA" sz="7200"/>
        </a:p>
      </dgm:t>
    </dgm:pt>
    <dgm:pt modelId="{19E9258D-E496-4511-AD1E-9193C9941CAD}" type="sibTrans" cxnId="{2896973C-CEFB-4348-9D07-A662A452C5E5}">
      <dgm:prSet/>
      <dgm:spPr/>
      <dgm:t>
        <a:bodyPr/>
        <a:lstStyle/>
        <a:p>
          <a:endParaRPr lang="en-CA" sz="7200"/>
        </a:p>
      </dgm:t>
    </dgm:pt>
    <dgm:pt modelId="{75DE3415-371B-4B73-AC09-4381C9B47139}">
      <dgm:prSet custT="1"/>
      <dgm:spPr/>
      <dgm:t>
        <a:bodyPr/>
        <a:lstStyle/>
        <a:p>
          <a:r>
            <a:rPr lang="en-US" sz="2400" dirty="0" smtClean="0"/>
            <a:t>Temporal Dimension</a:t>
          </a:r>
        </a:p>
      </dgm:t>
    </dgm:pt>
    <dgm:pt modelId="{9A2B43D5-ABFA-451D-A5B1-7C7E8631A2E1}" type="parTrans" cxnId="{F5566880-31B8-49A6-ADE8-6CB06A5B1F4C}">
      <dgm:prSet/>
      <dgm:spPr/>
      <dgm:t>
        <a:bodyPr/>
        <a:lstStyle/>
        <a:p>
          <a:endParaRPr lang="en-CA" sz="7200"/>
        </a:p>
      </dgm:t>
    </dgm:pt>
    <dgm:pt modelId="{EAD8C91F-DCF7-405B-B48A-D57B79594B6F}" type="sibTrans" cxnId="{F5566880-31B8-49A6-ADE8-6CB06A5B1F4C}">
      <dgm:prSet/>
      <dgm:spPr/>
      <dgm:t>
        <a:bodyPr/>
        <a:lstStyle/>
        <a:p>
          <a:endParaRPr lang="en-CA" sz="7200"/>
        </a:p>
      </dgm:t>
    </dgm:pt>
    <dgm:pt modelId="{1DF193AB-9790-419D-9A11-671BC2200BE0}">
      <dgm:prSet custT="1"/>
      <dgm:spPr/>
      <dgm:t>
        <a:bodyPr/>
        <a:lstStyle/>
        <a:p>
          <a:r>
            <a:rPr lang="en-US" sz="2400" dirty="0" smtClean="0"/>
            <a:t>Connecting Levels</a:t>
          </a:r>
          <a:endParaRPr lang="en-CA" sz="2400" dirty="0"/>
        </a:p>
      </dgm:t>
    </dgm:pt>
    <dgm:pt modelId="{17661F84-9B25-4571-8BBC-34E40C8F699B}" type="parTrans" cxnId="{CBCFFE2B-FAA1-4490-8B52-161ED1C59F3F}">
      <dgm:prSet/>
      <dgm:spPr/>
      <dgm:t>
        <a:bodyPr/>
        <a:lstStyle/>
        <a:p>
          <a:endParaRPr lang="en-CA" sz="7200"/>
        </a:p>
      </dgm:t>
    </dgm:pt>
    <dgm:pt modelId="{777BE533-4C80-4EFA-8DC6-478DEA3B9A68}" type="sibTrans" cxnId="{CBCFFE2B-FAA1-4490-8B52-161ED1C59F3F}">
      <dgm:prSet/>
      <dgm:spPr/>
      <dgm:t>
        <a:bodyPr/>
        <a:lstStyle/>
        <a:p>
          <a:endParaRPr lang="en-CA" sz="7200"/>
        </a:p>
      </dgm:t>
    </dgm:pt>
    <dgm:pt modelId="{799C25C6-EC71-4020-916F-A11C3723C5BC}">
      <dgm:prSet phldrT="[Text]" custT="1"/>
      <dgm:spPr/>
      <dgm:t>
        <a:bodyPr/>
        <a:lstStyle/>
        <a:p>
          <a:r>
            <a:rPr lang="en-US" sz="2600" dirty="0" smtClean="0"/>
            <a:t>Understanding the details of how groups interact to construct meaning</a:t>
          </a:r>
          <a:endParaRPr lang="en-CA" sz="2600" dirty="0"/>
        </a:p>
      </dgm:t>
    </dgm:pt>
    <dgm:pt modelId="{60E64C70-68E3-4B81-9BE8-74E2DA517288}" type="parTrans" cxnId="{1DE9E559-F554-450F-B241-E9668D223C09}">
      <dgm:prSet/>
      <dgm:spPr/>
      <dgm:t>
        <a:bodyPr/>
        <a:lstStyle/>
        <a:p>
          <a:endParaRPr lang="en-CA"/>
        </a:p>
      </dgm:t>
    </dgm:pt>
    <dgm:pt modelId="{8EFFA583-30D7-400F-BF22-A3E2B8C914DF}" type="sibTrans" cxnId="{1DE9E559-F554-450F-B241-E9668D223C09}">
      <dgm:prSet/>
      <dgm:spPr/>
      <dgm:t>
        <a:bodyPr/>
        <a:lstStyle/>
        <a:p>
          <a:endParaRPr lang="en-CA"/>
        </a:p>
      </dgm:t>
    </dgm:pt>
    <dgm:pt modelId="{0E80F0D1-429E-43E9-8999-DDD53256D9E9}">
      <dgm:prSet custT="1"/>
      <dgm:spPr/>
      <dgm:t>
        <a:bodyPr/>
        <a:lstStyle/>
        <a:p>
          <a:r>
            <a:rPr lang="en-US" sz="2600" dirty="0" smtClean="0"/>
            <a:t>Studying the dynamic flow of interaction over time and how micro- and </a:t>
          </a:r>
          <a:r>
            <a:rPr lang="en-US" sz="2600" dirty="0" err="1" smtClean="0"/>
            <a:t>meso</a:t>
          </a:r>
          <a:r>
            <a:rPr lang="en-US" sz="2600" dirty="0" smtClean="0"/>
            <a:t>- time contexts influence student interactions </a:t>
          </a:r>
        </a:p>
      </dgm:t>
    </dgm:pt>
    <dgm:pt modelId="{7C3C6CEA-4DDB-446F-8B15-C7DA49F4BEDD}" type="parTrans" cxnId="{CCBE7D9A-4E3E-4C1B-96E1-7252CDC1A5E4}">
      <dgm:prSet/>
      <dgm:spPr/>
      <dgm:t>
        <a:bodyPr/>
        <a:lstStyle/>
        <a:p>
          <a:endParaRPr lang="en-CA"/>
        </a:p>
      </dgm:t>
    </dgm:pt>
    <dgm:pt modelId="{96A99260-DDBB-4AED-A307-6D2FEA4B9D43}" type="sibTrans" cxnId="{CCBE7D9A-4E3E-4C1B-96E1-7252CDC1A5E4}">
      <dgm:prSet/>
      <dgm:spPr/>
      <dgm:t>
        <a:bodyPr/>
        <a:lstStyle/>
        <a:p>
          <a:endParaRPr lang="en-CA"/>
        </a:p>
      </dgm:t>
    </dgm:pt>
    <dgm:pt modelId="{1FB7C4EA-B4EB-4F8E-A794-8CF8E2EA3473}">
      <dgm:prSet custT="1"/>
      <dgm:spPr/>
      <dgm:t>
        <a:bodyPr/>
        <a:lstStyle/>
        <a:p>
          <a:r>
            <a:rPr lang="en-US" sz="2600" dirty="0" smtClean="0"/>
            <a:t>Examining how individuals in a group influence each other and in turn how this gives rise to group patterns </a:t>
          </a:r>
          <a:endParaRPr lang="en-CA" sz="2600" dirty="0"/>
        </a:p>
      </dgm:t>
    </dgm:pt>
    <dgm:pt modelId="{0E376FE8-AD2D-401E-979F-8256EF17B8BD}" type="parTrans" cxnId="{F7796397-D7FC-46B3-AB2F-8DFE4F50B655}">
      <dgm:prSet/>
      <dgm:spPr/>
      <dgm:t>
        <a:bodyPr/>
        <a:lstStyle/>
        <a:p>
          <a:endParaRPr lang="en-CA"/>
        </a:p>
      </dgm:t>
    </dgm:pt>
    <dgm:pt modelId="{4EB0C85E-39A0-4206-A47A-90B38213D868}" type="sibTrans" cxnId="{F7796397-D7FC-46B3-AB2F-8DFE4F50B655}">
      <dgm:prSet/>
      <dgm:spPr/>
      <dgm:t>
        <a:bodyPr/>
        <a:lstStyle/>
        <a:p>
          <a:endParaRPr lang="en-CA"/>
        </a:p>
      </dgm:t>
    </dgm:pt>
    <dgm:pt modelId="{781B44A3-9AAE-4B81-B9F4-06219431F1F0}" type="pres">
      <dgm:prSet presAssocID="{22829851-964B-43B3-8DE3-B87BED85B588}" presName="Name0" presStyleCnt="0">
        <dgm:presLayoutVars>
          <dgm:dir/>
          <dgm:animLvl val="lvl"/>
          <dgm:resizeHandles val="exact"/>
        </dgm:presLayoutVars>
      </dgm:prSet>
      <dgm:spPr/>
      <dgm:t>
        <a:bodyPr/>
        <a:lstStyle/>
        <a:p>
          <a:endParaRPr lang="en-CA"/>
        </a:p>
      </dgm:t>
    </dgm:pt>
    <dgm:pt modelId="{19CF83B1-22DC-4AF3-A8AD-419C78CA368D}" type="pres">
      <dgm:prSet presAssocID="{20839AE3-8111-4E99-AC46-8855AA58BC2A}" presName="linNode" presStyleCnt="0"/>
      <dgm:spPr/>
    </dgm:pt>
    <dgm:pt modelId="{579113A8-6B7B-4FC2-9B15-73E0D51E1F4B}" type="pres">
      <dgm:prSet presAssocID="{20839AE3-8111-4E99-AC46-8855AA58BC2A}" presName="parentText" presStyleLbl="node1" presStyleIdx="0" presStyleCnt="3" custScaleX="48148" custScaleY="52092">
        <dgm:presLayoutVars>
          <dgm:chMax val="1"/>
          <dgm:bulletEnabled val="1"/>
        </dgm:presLayoutVars>
      </dgm:prSet>
      <dgm:spPr/>
      <dgm:t>
        <a:bodyPr/>
        <a:lstStyle/>
        <a:p>
          <a:endParaRPr lang="en-CA"/>
        </a:p>
      </dgm:t>
    </dgm:pt>
    <dgm:pt modelId="{A626FA79-089B-4F62-B024-38535580D51A}" type="pres">
      <dgm:prSet presAssocID="{20839AE3-8111-4E99-AC46-8855AA58BC2A}" presName="descendantText" presStyleLbl="alignAccFollowNode1" presStyleIdx="0" presStyleCnt="3" custScaleY="38721" custLinFactNeighborY="-1638">
        <dgm:presLayoutVars>
          <dgm:bulletEnabled val="1"/>
        </dgm:presLayoutVars>
      </dgm:prSet>
      <dgm:spPr/>
      <dgm:t>
        <a:bodyPr/>
        <a:lstStyle/>
        <a:p>
          <a:endParaRPr lang="en-CA"/>
        </a:p>
      </dgm:t>
    </dgm:pt>
    <dgm:pt modelId="{967A44C3-7DD3-4A07-BFD0-9D16A1B9253E}" type="pres">
      <dgm:prSet presAssocID="{19E9258D-E496-4511-AD1E-9193C9941CAD}" presName="sp" presStyleCnt="0"/>
      <dgm:spPr/>
    </dgm:pt>
    <dgm:pt modelId="{E41DACF2-D4C6-4FE3-87BF-61E388189CA8}" type="pres">
      <dgm:prSet presAssocID="{75DE3415-371B-4B73-AC09-4381C9B47139}" presName="linNode" presStyleCnt="0"/>
      <dgm:spPr/>
    </dgm:pt>
    <dgm:pt modelId="{96A99C7F-0A2D-46B4-9500-FFA4B13530D2}" type="pres">
      <dgm:prSet presAssocID="{75DE3415-371B-4B73-AC09-4381C9B47139}" presName="parentText" presStyleLbl="node1" presStyleIdx="1" presStyleCnt="3" custScaleX="48148" custScaleY="46714" custLinFactNeighborY="-689">
        <dgm:presLayoutVars>
          <dgm:chMax val="1"/>
          <dgm:bulletEnabled val="1"/>
        </dgm:presLayoutVars>
      </dgm:prSet>
      <dgm:spPr/>
      <dgm:t>
        <a:bodyPr/>
        <a:lstStyle/>
        <a:p>
          <a:endParaRPr lang="en-CA"/>
        </a:p>
      </dgm:t>
    </dgm:pt>
    <dgm:pt modelId="{E08E59F7-00D9-4F86-A06A-F5D498015CF2}" type="pres">
      <dgm:prSet presAssocID="{75DE3415-371B-4B73-AC09-4381C9B47139}" presName="descendantText" presStyleLbl="alignAccFollowNode1" presStyleIdx="1" presStyleCnt="3" custScaleY="55558" custLinFactNeighborY="-860">
        <dgm:presLayoutVars>
          <dgm:bulletEnabled val="1"/>
        </dgm:presLayoutVars>
      </dgm:prSet>
      <dgm:spPr/>
      <dgm:t>
        <a:bodyPr/>
        <a:lstStyle/>
        <a:p>
          <a:endParaRPr lang="en-CA"/>
        </a:p>
      </dgm:t>
    </dgm:pt>
    <dgm:pt modelId="{3E1B43BD-3AC6-4C02-80D7-88E4E7507FE4}" type="pres">
      <dgm:prSet presAssocID="{EAD8C91F-DCF7-405B-B48A-D57B79594B6F}" presName="sp" presStyleCnt="0"/>
      <dgm:spPr/>
    </dgm:pt>
    <dgm:pt modelId="{96CB841C-A5D5-4222-8871-C3CF03B8EDC0}" type="pres">
      <dgm:prSet presAssocID="{1DF193AB-9790-419D-9A11-671BC2200BE0}" presName="linNode" presStyleCnt="0"/>
      <dgm:spPr/>
    </dgm:pt>
    <dgm:pt modelId="{0AE191B1-45A4-4D34-AD7B-9121E3E799F6}" type="pres">
      <dgm:prSet presAssocID="{1DF193AB-9790-419D-9A11-671BC2200BE0}" presName="parentText" presStyleLbl="node1" presStyleIdx="2" presStyleCnt="3" custScaleX="48148" custScaleY="44676">
        <dgm:presLayoutVars>
          <dgm:chMax val="1"/>
          <dgm:bulletEnabled val="1"/>
        </dgm:presLayoutVars>
      </dgm:prSet>
      <dgm:spPr/>
      <dgm:t>
        <a:bodyPr/>
        <a:lstStyle/>
        <a:p>
          <a:endParaRPr lang="en-CA"/>
        </a:p>
      </dgm:t>
    </dgm:pt>
    <dgm:pt modelId="{94ED5024-95FA-4F05-8F59-051DE6C1BE9A}" type="pres">
      <dgm:prSet presAssocID="{1DF193AB-9790-419D-9A11-671BC2200BE0}" presName="descendantText" presStyleLbl="alignAccFollowNode1" presStyleIdx="2" presStyleCnt="3" custScaleY="47517">
        <dgm:presLayoutVars>
          <dgm:bulletEnabled val="1"/>
        </dgm:presLayoutVars>
      </dgm:prSet>
      <dgm:spPr/>
      <dgm:t>
        <a:bodyPr/>
        <a:lstStyle/>
        <a:p>
          <a:endParaRPr lang="en-CA"/>
        </a:p>
      </dgm:t>
    </dgm:pt>
  </dgm:ptLst>
  <dgm:cxnLst>
    <dgm:cxn modelId="{BE1E8CFC-AAF2-4514-8C4F-65F16FCE33D4}" type="presOf" srcId="{0E80F0D1-429E-43E9-8999-DDD53256D9E9}" destId="{E08E59F7-00D9-4F86-A06A-F5D498015CF2}" srcOrd="0" destOrd="0" presId="urn:microsoft.com/office/officeart/2005/8/layout/vList5"/>
    <dgm:cxn modelId="{7B5C1D5D-A338-4E3B-92A1-471711C85F4A}" type="presOf" srcId="{22829851-964B-43B3-8DE3-B87BED85B588}" destId="{781B44A3-9AAE-4B81-B9F4-06219431F1F0}" srcOrd="0" destOrd="0" presId="urn:microsoft.com/office/officeart/2005/8/layout/vList5"/>
    <dgm:cxn modelId="{CBCFFE2B-FAA1-4490-8B52-161ED1C59F3F}" srcId="{22829851-964B-43B3-8DE3-B87BED85B588}" destId="{1DF193AB-9790-419D-9A11-671BC2200BE0}" srcOrd="2" destOrd="0" parTransId="{17661F84-9B25-4571-8BBC-34E40C8F699B}" sibTransId="{777BE533-4C80-4EFA-8DC6-478DEA3B9A68}"/>
    <dgm:cxn modelId="{F5566880-31B8-49A6-ADE8-6CB06A5B1F4C}" srcId="{22829851-964B-43B3-8DE3-B87BED85B588}" destId="{75DE3415-371B-4B73-AC09-4381C9B47139}" srcOrd="1" destOrd="0" parTransId="{9A2B43D5-ABFA-451D-A5B1-7C7E8631A2E1}" sibTransId="{EAD8C91F-DCF7-405B-B48A-D57B79594B6F}"/>
    <dgm:cxn modelId="{948B2BE2-2521-4FDA-81EB-496AB572B88F}" type="presOf" srcId="{799C25C6-EC71-4020-916F-A11C3723C5BC}" destId="{A626FA79-089B-4F62-B024-38535580D51A}" srcOrd="0" destOrd="0" presId="urn:microsoft.com/office/officeart/2005/8/layout/vList5"/>
    <dgm:cxn modelId="{71A54E7A-91F1-46A5-9A02-DC38B66301C7}" type="presOf" srcId="{1FB7C4EA-B4EB-4F8E-A794-8CF8E2EA3473}" destId="{94ED5024-95FA-4F05-8F59-051DE6C1BE9A}" srcOrd="0" destOrd="0" presId="urn:microsoft.com/office/officeart/2005/8/layout/vList5"/>
    <dgm:cxn modelId="{F7796397-D7FC-46B3-AB2F-8DFE4F50B655}" srcId="{1DF193AB-9790-419D-9A11-671BC2200BE0}" destId="{1FB7C4EA-B4EB-4F8E-A794-8CF8E2EA3473}" srcOrd="0" destOrd="0" parTransId="{0E376FE8-AD2D-401E-979F-8256EF17B8BD}" sibTransId="{4EB0C85E-39A0-4206-A47A-90B38213D868}"/>
    <dgm:cxn modelId="{CCBE7D9A-4E3E-4C1B-96E1-7252CDC1A5E4}" srcId="{75DE3415-371B-4B73-AC09-4381C9B47139}" destId="{0E80F0D1-429E-43E9-8999-DDD53256D9E9}" srcOrd="0" destOrd="0" parTransId="{7C3C6CEA-4DDB-446F-8B15-C7DA49F4BEDD}" sibTransId="{96A99260-DDBB-4AED-A307-6D2FEA4B9D43}"/>
    <dgm:cxn modelId="{9AC7C12E-5084-434E-9010-3440A90869FE}" type="presOf" srcId="{75DE3415-371B-4B73-AC09-4381C9B47139}" destId="{96A99C7F-0A2D-46B4-9500-FFA4B13530D2}" srcOrd="0" destOrd="0" presId="urn:microsoft.com/office/officeart/2005/8/layout/vList5"/>
    <dgm:cxn modelId="{46C3A1F0-55DF-4B9C-8626-10F1208EC829}" type="presOf" srcId="{20839AE3-8111-4E99-AC46-8855AA58BC2A}" destId="{579113A8-6B7B-4FC2-9B15-73E0D51E1F4B}" srcOrd="0" destOrd="0" presId="urn:microsoft.com/office/officeart/2005/8/layout/vList5"/>
    <dgm:cxn modelId="{1DE9E559-F554-450F-B241-E9668D223C09}" srcId="{20839AE3-8111-4E99-AC46-8855AA58BC2A}" destId="{799C25C6-EC71-4020-916F-A11C3723C5BC}" srcOrd="0" destOrd="0" parTransId="{60E64C70-68E3-4B81-9BE8-74E2DA517288}" sibTransId="{8EFFA583-30D7-400F-BF22-A3E2B8C914DF}"/>
    <dgm:cxn modelId="{7EA2AA67-4A9F-44BB-9608-A14B590C5BB6}" type="presOf" srcId="{1DF193AB-9790-419D-9A11-671BC2200BE0}" destId="{0AE191B1-45A4-4D34-AD7B-9121E3E799F6}" srcOrd="0" destOrd="0" presId="urn:microsoft.com/office/officeart/2005/8/layout/vList5"/>
    <dgm:cxn modelId="{2896973C-CEFB-4348-9D07-A662A452C5E5}" srcId="{22829851-964B-43B3-8DE3-B87BED85B588}" destId="{20839AE3-8111-4E99-AC46-8855AA58BC2A}" srcOrd="0" destOrd="0" parTransId="{6352B621-C465-466E-81B6-F660A7AD0084}" sibTransId="{19E9258D-E496-4511-AD1E-9193C9941CAD}"/>
    <dgm:cxn modelId="{5A9E63E6-4369-43EC-89A5-8EADA4DC7AA4}" type="presParOf" srcId="{781B44A3-9AAE-4B81-B9F4-06219431F1F0}" destId="{19CF83B1-22DC-4AF3-A8AD-419C78CA368D}" srcOrd="0" destOrd="0" presId="urn:microsoft.com/office/officeart/2005/8/layout/vList5"/>
    <dgm:cxn modelId="{0BFB6137-7C01-4737-87A4-152BAFD6091E}" type="presParOf" srcId="{19CF83B1-22DC-4AF3-A8AD-419C78CA368D}" destId="{579113A8-6B7B-4FC2-9B15-73E0D51E1F4B}" srcOrd="0" destOrd="0" presId="urn:microsoft.com/office/officeart/2005/8/layout/vList5"/>
    <dgm:cxn modelId="{6A211BA6-7622-40D3-943D-74CF0CAA9909}" type="presParOf" srcId="{19CF83B1-22DC-4AF3-A8AD-419C78CA368D}" destId="{A626FA79-089B-4F62-B024-38535580D51A}" srcOrd="1" destOrd="0" presId="urn:microsoft.com/office/officeart/2005/8/layout/vList5"/>
    <dgm:cxn modelId="{D7A3EB51-0D16-4113-9BA4-542A2ED5EF6D}" type="presParOf" srcId="{781B44A3-9AAE-4B81-B9F4-06219431F1F0}" destId="{967A44C3-7DD3-4A07-BFD0-9D16A1B9253E}" srcOrd="1" destOrd="0" presId="urn:microsoft.com/office/officeart/2005/8/layout/vList5"/>
    <dgm:cxn modelId="{E2E4A81C-E853-4AE3-B780-3821768E73E9}" type="presParOf" srcId="{781B44A3-9AAE-4B81-B9F4-06219431F1F0}" destId="{E41DACF2-D4C6-4FE3-87BF-61E388189CA8}" srcOrd="2" destOrd="0" presId="urn:microsoft.com/office/officeart/2005/8/layout/vList5"/>
    <dgm:cxn modelId="{9A73B2A1-87CC-4315-A17C-68F4FF646BA5}" type="presParOf" srcId="{E41DACF2-D4C6-4FE3-87BF-61E388189CA8}" destId="{96A99C7F-0A2D-46B4-9500-FFA4B13530D2}" srcOrd="0" destOrd="0" presId="urn:microsoft.com/office/officeart/2005/8/layout/vList5"/>
    <dgm:cxn modelId="{2F8E0A2D-8EB6-4C10-9D16-62F58240BF4B}" type="presParOf" srcId="{E41DACF2-D4C6-4FE3-87BF-61E388189CA8}" destId="{E08E59F7-00D9-4F86-A06A-F5D498015CF2}" srcOrd="1" destOrd="0" presId="urn:microsoft.com/office/officeart/2005/8/layout/vList5"/>
    <dgm:cxn modelId="{68E58574-46AF-4D34-963B-E36A54C5FB19}" type="presParOf" srcId="{781B44A3-9AAE-4B81-B9F4-06219431F1F0}" destId="{3E1B43BD-3AC6-4C02-80D7-88E4E7507FE4}" srcOrd="3" destOrd="0" presId="urn:microsoft.com/office/officeart/2005/8/layout/vList5"/>
    <dgm:cxn modelId="{B6B25E3A-1DCE-4AFF-AFD1-64DCBE289D5A}" type="presParOf" srcId="{781B44A3-9AAE-4B81-B9F4-06219431F1F0}" destId="{96CB841C-A5D5-4222-8871-C3CF03B8EDC0}" srcOrd="4" destOrd="0" presId="urn:microsoft.com/office/officeart/2005/8/layout/vList5"/>
    <dgm:cxn modelId="{988BB19D-CE10-47FD-8344-EB0F4E41F631}" type="presParOf" srcId="{96CB841C-A5D5-4222-8871-C3CF03B8EDC0}" destId="{0AE191B1-45A4-4D34-AD7B-9121E3E799F6}" srcOrd="0" destOrd="0" presId="urn:microsoft.com/office/officeart/2005/8/layout/vList5"/>
    <dgm:cxn modelId="{D6144264-2382-4BB4-9A28-997ADD9D847C}" type="presParOf" srcId="{96CB841C-A5D5-4222-8871-C3CF03B8EDC0}" destId="{94ED5024-95FA-4F05-8F59-051DE6C1BE9A}" srcOrd="1" destOrd="0" presId="urn:microsoft.com/office/officeart/2005/8/layout/vList5"/>
  </dgm:cxnLst>
  <dgm:bg/>
  <dgm:whole/>
  <dgm:extLst>
    <a:ext uri="http://schemas.microsoft.com/office/drawing/2008/diagram">
      <dsp:dataModelExt xmlns="" xmlns:dsp="http://schemas.microsoft.com/office/drawing/2008/diagram" xmlns:a="http://schemas.openxmlformats.org/drawingml/2006/main" xmlns:dgm="http://schemas.openxmlformats.org/drawingml/2006/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2829851-964B-43B3-8DE3-B87BED85B588}" type="doc">
      <dgm:prSet loTypeId="urn:microsoft.com/office/officeart/2005/8/layout/vList5" loCatId="list" qsTypeId="urn:microsoft.com/office/officeart/2005/8/quickstyle/3d1" qsCatId="3D" csTypeId="urn:microsoft.com/office/officeart/2005/8/colors/colorful4" csCatId="colorful" phldr="1"/>
      <dgm:spPr/>
      <dgm:t>
        <a:bodyPr/>
        <a:lstStyle/>
        <a:p>
          <a:endParaRPr lang="en-CA"/>
        </a:p>
      </dgm:t>
    </dgm:pt>
    <dgm:pt modelId="{799C25C6-EC71-4020-916F-A11C3723C5BC}">
      <dgm:prSet phldrT="[Text]" custT="1"/>
      <dgm:spPr/>
      <dgm:t>
        <a:bodyPr/>
        <a:lstStyle/>
        <a:p>
          <a:r>
            <a:rPr lang="en-CA" sz="2400" dirty="0" smtClean="0"/>
            <a:t>Learning Context</a:t>
          </a:r>
          <a:endParaRPr lang="en-CA" sz="2400" dirty="0"/>
        </a:p>
      </dgm:t>
    </dgm:pt>
    <dgm:pt modelId="{60E64C70-68E3-4B81-9BE8-74E2DA517288}" type="parTrans" cxnId="{1DE9E559-F554-450F-B241-E9668D223C09}">
      <dgm:prSet/>
      <dgm:spPr/>
      <dgm:t>
        <a:bodyPr/>
        <a:lstStyle/>
        <a:p>
          <a:endParaRPr lang="en-CA"/>
        </a:p>
      </dgm:t>
    </dgm:pt>
    <dgm:pt modelId="{8EFFA583-30D7-400F-BF22-A3E2B8C914DF}" type="sibTrans" cxnId="{1DE9E559-F554-450F-B241-E9668D223C09}">
      <dgm:prSet/>
      <dgm:spPr/>
      <dgm:t>
        <a:bodyPr/>
        <a:lstStyle/>
        <a:p>
          <a:endParaRPr lang="en-CA"/>
        </a:p>
      </dgm:t>
    </dgm:pt>
    <dgm:pt modelId="{A38D6DB8-B31E-4AB9-BE99-F0FF0C99D288}">
      <dgm:prSet phldrT="[Text]" custT="1"/>
      <dgm:spPr/>
      <dgm:t>
        <a:bodyPr/>
        <a:lstStyle/>
        <a:p>
          <a:r>
            <a:rPr lang="en-US" sz="2400" dirty="0" smtClean="0"/>
            <a:t>Task</a:t>
          </a:r>
          <a:endParaRPr lang="en-CA" sz="2400" dirty="0" smtClean="0"/>
        </a:p>
      </dgm:t>
    </dgm:pt>
    <dgm:pt modelId="{028F86F9-31B2-47F1-8DF5-0A6DC2C37CF3}" type="parTrans" cxnId="{60D026BF-7D70-4363-9ED7-DAC20DE4EE38}">
      <dgm:prSet/>
      <dgm:spPr/>
      <dgm:t>
        <a:bodyPr/>
        <a:lstStyle/>
        <a:p>
          <a:endParaRPr lang="en-CA"/>
        </a:p>
      </dgm:t>
    </dgm:pt>
    <dgm:pt modelId="{524D4C45-4B9A-4223-A54B-481E56325717}" type="sibTrans" cxnId="{60D026BF-7D70-4363-9ED7-DAC20DE4EE38}">
      <dgm:prSet/>
      <dgm:spPr/>
      <dgm:t>
        <a:bodyPr/>
        <a:lstStyle/>
        <a:p>
          <a:endParaRPr lang="en-CA"/>
        </a:p>
      </dgm:t>
    </dgm:pt>
    <dgm:pt modelId="{D4FDE936-48A0-4107-AC31-293BED74DB00}">
      <dgm:prSet phldrT="[Text]" custT="1"/>
      <dgm:spPr/>
      <dgm:t>
        <a:bodyPr/>
        <a:lstStyle/>
        <a:p>
          <a:r>
            <a:rPr lang="en-US" sz="2400" dirty="0" smtClean="0"/>
            <a:t>Blended </a:t>
          </a:r>
          <a:r>
            <a:rPr lang="en-US" sz="2400" dirty="0" err="1" smtClean="0"/>
            <a:t>EdTech</a:t>
          </a:r>
          <a:r>
            <a:rPr lang="en-US" sz="2400" dirty="0" smtClean="0"/>
            <a:t> Course,</a:t>
          </a:r>
          <a:endParaRPr lang="en-CA" sz="2400" dirty="0" smtClean="0"/>
        </a:p>
      </dgm:t>
    </dgm:pt>
    <dgm:pt modelId="{4FC6A109-5240-4DF4-B048-FBD91025DA32}" type="parTrans" cxnId="{F357D5E9-CE3B-45F3-84F4-CBB5AACE271B}">
      <dgm:prSet/>
      <dgm:spPr/>
      <dgm:t>
        <a:bodyPr/>
        <a:lstStyle/>
        <a:p>
          <a:endParaRPr lang="en-CA"/>
        </a:p>
      </dgm:t>
    </dgm:pt>
    <dgm:pt modelId="{280492BB-74CD-40BD-A5A1-717DD381A15D}" type="sibTrans" cxnId="{F357D5E9-CE3B-45F3-84F4-CBB5AACE271B}">
      <dgm:prSet/>
      <dgm:spPr/>
      <dgm:t>
        <a:bodyPr/>
        <a:lstStyle/>
        <a:p>
          <a:endParaRPr lang="en-CA"/>
        </a:p>
      </dgm:t>
    </dgm:pt>
    <dgm:pt modelId="{08D44C9F-3B69-4CF9-AC30-DA50E271BF56}">
      <dgm:prSet custT="1"/>
      <dgm:spPr/>
      <dgm:t>
        <a:bodyPr/>
        <a:lstStyle/>
        <a:p>
          <a:r>
            <a:rPr lang="en-US" sz="2400" dirty="0" smtClean="0"/>
            <a:t>Weekly instructional design challenges</a:t>
          </a:r>
        </a:p>
      </dgm:t>
    </dgm:pt>
    <dgm:pt modelId="{079060BB-A2F2-45C3-A7F9-3AF72DD18426}" type="parTrans" cxnId="{23158CCE-DE3A-4968-9110-5EB3FD829300}">
      <dgm:prSet/>
      <dgm:spPr/>
      <dgm:t>
        <a:bodyPr/>
        <a:lstStyle/>
        <a:p>
          <a:endParaRPr lang="en-CA"/>
        </a:p>
      </dgm:t>
    </dgm:pt>
    <dgm:pt modelId="{BCA58568-2829-4316-8AA1-6D486151F0E6}" type="sibTrans" cxnId="{23158CCE-DE3A-4968-9110-5EB3FD829300}">
      <dgm:prSet/>
      <dgm:spPr/>
      <dgm:t>
        <a:bodyPr/>
        <a:lstStyle/>
        <a:p>
          <a:endParaRPr lang="en-CA"/>
        </a:p>
      </dgm:t>
    </dgm:pt>
    <dgm:pt modelId="{DF4A5470-8E51-41A6-B997-497253B17482}">
      <dgm:prSet phldrT="[Text]" custT="1"/>
      <dgm:spPr/>
      <dgm:t>
        <a:bodyPr/>
        <a:lstStyle/>
        <a:p>
          <a:r>
            <a:rPr lang="en-US" sz="2400" dirty="0" smtClean="0"/>
            <a:t>13 weeks </a:t>
          </a:r>
          <a:r>
            <a:rPr lang="en-US" sz="2400" dirty="0" err="1" smtClean="0"/>
            <a:t>f2f</a:t>
          </a:r>
          <a:r>
            <a:rPr lang="en-US" sz="2400" dirty="0" smtClean="0"/>
            <a:t>, 8 weeks of online discussions</a:t>
          </a:r>
          <a:endParaRPr lang="en-CA" sz="2400" dirty="0" smtClean="0"/>
        </a:p>
      </dgm:t>
    </dgm:pt>
    <dgm:pt modelId="{2C777518-5CCE-4439-96B4-19CC19F8D825}" type="parTrans" cxnId="{0DF6EC8A-D233-410E-A32A-7A7C8AEBCD2C}">
      <dgm:prSet/>
      <dgm:spPr/>
      <dgm:t>
        <a:bodyPr/>
        <a:lstStyle/>
        <a:p>
          <a:endParaRPr lang="en-CA"/>
        </a:p>
      </dgm:t>
    </dgm:pt>
    <dgm:pt modelId="{4DD27D26-6004-4A04-B4EC-D3A5905362A8}" type="sibTrans" cxnId="{0DF6EC8A-D233-410E-A32A-7A7C8AEBCD2C}">
      <dgm:prSet/>
      <dgm:spPr/>
      <dgm:t>
        <a:bodyPr/>
        <a:lstStyle/>
        <a:p>
          <a:endParaRPr lang="en-CA"/>
        </a:p>
      </dgm:t>
    </dgm:pt>
    <dgm:pt modelId="{4267AF51-50DC-45F3-8526-3C19EEA5870B}">
      <dgm:prSet phldrT="[Text]" custT="1"/>
      <dgm:spPr/>
      <dgm:t>
        <a:bodyPr/>
        <a:lstStyle/>
        <a:p>
          <a:r>
            <a:rPr lang="en-CA" sz="2400" dirty="0" smtClean="0"/>
            <a:t>Participants </a:t>
          </a:r>
        </a:p>
      </dgm:t>
    </dgm:pt>
    <dgm:pt modelId="{F367ED39-6635-41E5-9AB4-2C3C9620415B}" type="parTrans" cxnId="{200D124F-252B-4423-8108-7BA47D38DBD3}">
      <dgm:prSet/>
      <dgm:spPr/>
      <dgm:t>
        <a:bodyPr/>
        <a:lstStyle/>
        <a:p>
          <a:endParaRPr lang="en-CA"/>
        </a:p>
      </dgm:t>
    </dgm:pt>
    <dgm:pt modelId="{CBAD0364-6614-4274-A46D-46DA287E5921}" type="sibTrans" cxnId="{200D124F-252B-4423-8108-7BA47D38DBD3}">
      <dgm:prSet/>
      <dgm:spPr/>
      <dgm:t>
        <a:bodyPr/>
        <a:lstStyle/>
        <a:p>
          <a:endParaRPr lang="en-CA"/>
        </a:p>
      </dgm:t>
    </dgm:pt>
    <dgm:pt modelId="{59ECC455-AAA3-4B4B-9046-EE233904853B}">
      <dgm:prSet phldrT="[Text]" custT="1"/>
      <dgm:spPr/>
      <dgm:t>
        <a:bodyPr/>
        <a:lstStyle/>
        <a:p>
          <a:r>
            <a:rPr lang="en-US" sz="2400" dirty="0" smtClean="0"/>
            <a:t>2 groups of 10 students (</a:t>
          </a:r>
          <a:r>
            <a:rPr lang="en-US" sz="2400" dirty="0" err="1" smtClean="0"/>
            <a:t>UG</a:t>
          </a:r>
          <a:r>
            <a:rPr lang="en-US" sz="2400" dirty="0" smtClean="0"/>
            <a:t> / Grad &amp; Teach)</a:t>
          </a:r>
          <a:endParaRPr lang="en-CA" sz="2400" dirty="0" smtClean="0"/>
        </a:p>
      </dgm:t>
    </dgm:pt>
    <dgm:pt modelId="{C586F13B-B23E-4CC6-B610-8AFC7DFDEAD7}" type="parTrans" cxnId="{1E13698A-077D-46B6-840B-910C52106765}">
      <dgm:prSet/>
      <dgm:spPr/>
      <dgm:t>
        <a:bodyPr/>
        <a:lstStyle/>
        <a:p>
          <a:endParaRPr lang="en-CA"/>
        </a:p>
      </dgm:t>
    </dgm:pt>
    <dgm:pt modelId="{D4670EC3-9639-4037-9F9E-186EA3341897}" type="sibTrans" cxnId="{1E13698A-077D-46B6-840B-910C52106765}">
      <dgm:prSet/>
      <dgm:spPr/>
      <dgm:t>
        <a:bodyPr/>
        <a:lstStyle/>
        <a:p>
          <a:endParaRPr lang="en-CA"/>
        </a:p>
      </dgm:t>
    </dgm:pt>
    <dgm:pt modelId="{C40D7CD0-37A9-4677-BAE8-C320ABB5011B}">
      <dgm:prSet custT="1"/>
      <dgm:spPr/>
      <dgm:t>
        <a:bodyPr/>
        <a:lstStyle/>
        <a:p>
          <a:r>
            <a:rPr lang="en-US" sz="2400" dirty="0" smtClean="0"/>
            <a:t>Roles</a:t>
          </a:r>
        </a:p>
      </dgm:t>
    </dgm:pt>
    <dgm:pt modelId="{C33AB7D3-18AE-40CC-ABA7-EC1F66D10D1C}" type="parTrans" cxnId="{E36021D7-3D52-486B-B203-DD26B259B1DE}">
      <dgm:prSet/>
      <dgm:spPr/>
      <dgm:t>
        <a:bodyPr/>
        <a:lstStyle/>
        <a:p>
          <a:endParaRPr lang="en-CA"/>
        </a:p>
      </dgm:t>
    </dgm:pt>
    <dgm:pt modelId="{2C68A1C4-A5CD-48A0-9FD3-285C3B55D33F}" type="sibTrans" cxnId="{E36021D7-3D52-486B-B203-DD26B259B1DE}">
      <dgm:prSet/>
      <dgm:spPr/>
      <dgm:t>
        <a:bodyPr/>
        <a:lstStyle/>
        <a:p>
          <a:endParaRPr lang="en-CA"/>
        </a:p>
      </dgm:t>
    </dgm:pt>
    <dgm:pt modelId="{21BBEFC9-4630-4712-B990-DAA659130FEF}">
      <dgm:prSet custT="1"/>
      <dgm:spPr/>
      <dgm:t>
        <a:bodyPr/>
        <a:lstStyle/>
        <a:p>
          <a:r>
            <a:rPr lang="en-US" sz="2400" dirty="0" smtClean="0"/>
            <a:t>10 roles i</a:t>
          </a:r>
          <a:r>
            <a:rPr lang="en-US" sz="2400" dirty="0" smtClean="0">
              <a:cs typeface="+mn-cs"/>
            </a:rPr>
            <a:t>ntroduced, modeled &amp; rotated weekly (each student had a role each week)</a:t>
          </a:r>
          <a:endParaRPr lang="en-US" sz="2400" dirty="0" smtClean="0"/>
        </a:p>
      </dgm:t>
    </dgm:pt>
    <dgm:pt modelId="{A7FB9E28-19D3-4340-AD34-40701A2F22A2}" type="parTrans" cxnId="{C41AC603-996E-46B8-8CCB-A276EC0B37F0}">
      <dgm:prSet/>
      <dgm:spPr/>
      <dgm:t>
        <a:bodyPr/>
        <a:lstStyle/>
        <a:p>
          <a:endParaRPr lang="en-CA"/>
        </a:p>
      </dgm:t>
    </dgm:pt>
    <dgm:pt modelId="{ED0EA48D-004D-463C-84D1-B9C3238F188C}" type="sibTrans" cxnId="{C41AC603-996E-46B8-8CCB-A276EC0B37F0}">
      <dgm:prSet/>
      <dgm:spPr/>
      <dgm:t>
        <a:bodyPr/>
        <a:lstStyle/>
        <a:p>
          <a:endParaRPr lang="en-CA"/>
        </a:p>
      </dgm:t>
    </dgm:pt>
    <dgm:pt modelId="{2D3A9DAD-FDDF-400E-BF00-BC81D469FACE}">
      <dgm:prSet custT="1"/>
      <dgm:spPr/>
      <dgm:t>
        <a:bodyPr/>
        <a:lstStyle/>
        <a:p>
          <a:r>
            <a:rPr lang="en-US" sz="2400" dirty="0" smtClean="0"/>
            <a:t>Key role for this study = Synthesizer</a:t>
          </a:r>
        </a:p>
      </dgm:t>
    </dgm:pt>
    <dgm:pt modelId="{599F8811-DE7D-4968-B6DD-91DBA40256C4}" type="parTrans" cxnId="{9535E9FA-2C56-4459-82DE-197027F34A78}">
      <dgm:prSet/>
      <dgm:spPr/>
      <dgm:t>
        <a:bodyPr/>
        <a:lstStyle/>
        <a:p>
          <a:endParaRPr lang="en-CA"/>
        </a:p>
      </dgm:t>
    </dgm:pt>
    <dgm:pt modelId="{6C699216-818D-4E6D-BD08-29DE602D0DAC}" type="sibTrans" cxnId="{9535E9FA-2C56-4459-82DE-197027F34A78}">
      <dgm:prSet/>
      <dgm:spPr/>
      <dgm:t>
        <a:bodyPr/>
        <a:lstStyle/>
        <a:p>
          <a:endParaRPr lang="en-CA"/>
        </a:p>
      </dgm:t>
    </dgm:pt>
    <dgm:pt modelId="{FDA95CD7-F2E8-4543-BCA5-E8FFED912B39}">
      <dgm:prSet custT="1"/>
      <dgm:spPr/>
      <dgm:t>
        <a:bodyPr/>
        <a:lstStyle/>
        <a:p>
          <a:r>
            <a:rPr lang="en-US" sz="2400" dirty="0" smtClean="0"/>
            <a:t>Asked to summarize the comments made midway through the week’s discussion</a:t>
          </a:r>
        </a:p>
      </dgm:t>
    </dgm:pt>
    <dgm:pt modelId="{E5D9F587-CF69-401E-A832-63202D2BB354}" type="parTrans" cxnId="{377B896B-0A8D-4FD8-9F3D-88BC63BFE0E6}">
      <dgm:prSet/>
      <dgm:spPr/>
      <dgm:t>
        <a:bodyPr/>
        <a:lstStyle/>
        <a:p>
          <a:endParaRPr lang="en-CA"/>
        </a:p>
      </dgm:t>
    </dgm:pt>
    <dgm:pt modelId="{50694650-C2C6-46B4-A83A-2BBFF1834D43}" type="sibTrans" cxnId="{377B896B-0A8D-4FD8-9F3D-88BC63BFE0E6}">
      <dgm:prSet/>
      <dgm:spPr/>
      <dgm:t>
        <a:bodyPr/>
        <a:lstStyle/>
        <a:p>
          <a:endParaRPr lang="en-CA"/>
        </a:p>
      </dgm:t>
    </dgm:pt>
    <dgm:pt modelId="{781B44A3-9AAE-4B81-B9F4-06219431F1F0}" type="pres">
      <dgm:prSet presAssocID="{22829851-964B-43B3-8DE3-B87BED85B588}" presName="Name0" presStyleCnt="0">
        <dgm:presLayoutVars>
          <dgm:dir/>
          <dgm:animLvl val="lvl"/>
          <dgm:resizeHandles val="exact"/>
        </dgm:presLayoutVars>
      </dgm:prSet>
      <dgm:spPr/>
      <dgm:t>
        <a:bodyPr/>
        <a:lstStyle/>
        <a:p>
          <a:endParaRPr lang="en-CA"/>
        </a:p>
      </dgm:t>
    </dgm:pt>
    <dgm:pt modelId="{8B03F94D-F324-4600-9584-051620DC4459}" type="pres">
      <dgm:prSet presAssocID="{799C25C6-EC71-4020-916F-A11C3723C5BC}" presName="linNode" presStyleCnt="0"/>
      <dgm:spPr/>
    </dgm:pt>
    <dgm:pt modelId="{396E0356-F55B-465B-836D-13C7515A1E60}" type="pres">
      <dgm:prSet presAssocID="{799C25C6-EC71-4020-916F-A11C3723C5BC}" presName="parentText" presStyleLbl="node1" presStyleIdx="0" presStyleCnt="4" custScaleX="65797" custScaleY="55977">
        <dgm:presLayoutVars>
          <dgm:chMax val="1"/>
          <dgm:bulletEnabled val="1"/>
        </dgm:presLayoutVars>
      </dgm:prSet>
      <dgm:spPr/>
      <dgm:t>
        <a:bodyPr/>
        <a:lstStyle/>
        <a:p>
          <a:endParaRPr lang="en-CA"/>
        </a:p>
      </dgm:t>
    </dgm:pt>
    <dgm:pt modelId="{DB7689C5-ABEB-4A70-BC57-4E58010B6B6C}" type="pres">
      <dgm:prSet presAssocID="{799C25C6-EC71-4020-916F-A11C3723C5BC}" presName="descendantText" presStyleLbl="alignAccFollowNode1" presStyleIdx="0" presStyleCnt="4" custScaleX="114109" custScaleY="59373" custLinFactNeighborX="-2750">
        <dgm:presLayoutVars>
          <dgm:bulletEnabled val="1"/>
        </dgm:presLayoutVars>
      </dgm:prSet>
      <dgm:spPr/>
      <dgm:t>
        <a:bodyPr/>
        <a:lstStyle/>
        <a:p>
          <a:endParaRPr lang="en-CA"/>
        </a:p>
      </dgm:t>
    </dgm:pt>
    <dgm:pt modelId="{C1104DBA-000C-4DE6-A1EB-B4BBBA4BB909}" type="pres">
      <dgm:prSet presAssocID="{8EFFA583-30D7-400F-BF22-A3E2B8C914DF}" presName="sp" presStyleCnt="0"/>
      <dgm:spPr/>
    </dgm:pt>
    <dgm:pt modelId="{6B354BEE-308C-450B-823A-1E52EEA1649F}" type="pres">
      <dgm:prSet presAssocID="{4267AF51-50DC-45F3-8526-3C19EEA5870B}" presName="linNode" presStyleCnt="0"/>
      <dgm:spPr/>
    </dgm:pt>
    <dgm:pt modelId="{2F6A4E10-1AFC-4CD8-986F-E965AA48DF33}" type="pres">
      <dgm:prSet presAssocID="{4267AF51-50DC-45F3-8526-3C19EEA5870B}" presName="parentText" presStyleLbl="node1" presStyleIdx="1" presStyleCnt="4" custScaleX="65797" custScaleY="42285">
        <dgm:presLayoutVars>
          <dgm:chMax val="1"/>
          <dgm:bulletEnabled val="1"/>
        </dgm:presLayoutVars>
      </dgm:prSet>
      <dgm:spPr/>
      <dgm:t>
        <a:bodyPr/>
        <a:lstStyle/>
        <a:p>
          <a:endParaRPr lang="en-CA"/>
        </a:p>
      </dgm:t>
    </dgm:pt>
    <dgm:pt modelId="{8A59C39E-DA0F-4ED0-BBB6-8418266CC88A}" type="pres">
      <dgm:prSet presAssocID="{4267AF51-50DC-45F3-8526-3C19EEA5870B}" presName="descendantText" presStyleLbl="alignAccFollowNode1" presStyleIdx="1" presStyleCnt="4" custScaleX="114109" custScaleY="46718" custLinFactNeighborX="-2444">
        <dgm:presLayoutVars>
          <dgm:bulletEnabled val="1"/>
        </dgm:presLayoutVars>
      </dgm:prSet>
      <dgm:spPr/>
      <dgm:t>
        <a:bodyPr/>
        <a:lstStyle/>
        <a:p>
          <a:endParaRPr lang="en-CA"/>
        </a:p>
      </dgm:t>
    </dgm:pt>
    <dgm:pt modelId="{EE82812C-0535-46C0-830B-CEAB1D98533C}" type="pres">
      <dgm:prSet presAssocID="{CBAD0364-6614-4274-A46D-46DA287E5921}" presName="sp" presStyleCnt="0"/>
      <dgm:spPr/>
    </dgm:pt>
    <dgm:pt modelId="{2903F3D2-F745-4DF8-8E64-42D1CE42F2EA}" type="pres">
      <dgm:prSet presAssocID="{A38D6DB8-B31E-4AB9-BE99-F0FF0C99D288}" presName="linNode" presStyleCnt="0"/>
      <dgm:spPr/>
    </dgm:pt>
    <dgm:pt modelId="{D812A0E3-7BAC-4064-AE90-630CC182F1FE}" type="pres">
      <dgm:prSet presAssocID="{A38D6DB8-B31E-4AB9-BE99-F0FF0C99D288}" presName="parentText" presStyleLbl="node1" presStyleIdx="2" presStyleCnt="4" custScaleX="65797" custScaleY="32966">
        <dgm:presLayoutVars>
          <dgm:chMax val="1"/>
          <dgm:bulletEnabled val="1"/>
        </dgm:presLayoutVars>
      </dgm:prSet>
      <dgm:spPr/>
      <dgm:t>
        <a:bodyPr/>
        <a:lstStyle/>
        <a:p>
          <a:endParaRPr lang="en-CA"/>
        </a:p>
      </dgm:t>
    </dgm:pt>
    <dgm:pt modelId="{146422A5-C42B-43C4-B521-4D611F3CFEBD}" type="pres">
      <dgm:prSet presAssocID="{A38D6DB8-B31E-4AB9-BE99-F0FF0C99D288}" presName="descendantText" presStyleLbl="alignAccFollowNode1" presStyleIdx="2" presStyleCnt="4" custScaleX="114109" custScaleY="30570" custLinFactNeighborX="-2444">
        <dgm:presLayoutVars>
          <dgm:bulletEnabled val="1"/>
        </dgm:presLayoutVars>
      </dgm:prSet>
      <dgm:spPr/>
      <dgm:t>
        <a:bodyPr/>
        <a:lstStyle/>
        <a:p>
          <a:endParaRPr lang="en-CA"/>
        </a:p>
      </dgm:t>
    </dgm:pt>
    <dgm:pt modelId="{8DD145D8-CF58-41A0-A680-E46A019F9D83}" type="pres">
      <dgm:prSet presAssocID="{524D4C45-4B9A-4223-A54B-481E56325717}" presName="sp" presStyleCnt="0"/>
      <dgm:spPr/>
    </dgm:pt>
    <dgm:pt modelId="{5CF4A448-F043-435E-932D-BE7F5A8CC89B}" type="pres">
      <dgm:prSet presAssocID="{C40D7CD0-37A9-4677-BAE8-C320ABB5011B}" presName="linNode" presStyleCnt="0"/>
      <dgm:spPr/>
    </dgm:pt>
    <dgm:pt modelId="{B016E064-3F88-4823-97A6-1F8240040475}" type="pres">
      <dgm:prSet presAssocID="{C40D7CD0-37A9-4677-BAE8-C320ABB5011B}" presName="parentText" presStyleLbl="node1" presStyleIdx="3" presStyleCnt="4" custScaleX="65797" custScaleY="122129">
        <dgm:presLayoutVars>
          <dgm:chMax val="1"/>
          <dgm:bulletEnabled val="1"/>
        </dgm:presLayoutVars>
      </dgm:prSet>
      <dgm:spPr/>
      <dgm:t>
        <a:bodyPr/>
        <a:lstStyle/>
        <a:p>
          <a:endParaRPr lang="en-CA"/>
        </a:p>
      </dgm:t>
    </dgm:pt>
    <dgm:pt modelId="{15684942-22D3-4BF3-9C59-9989FF49B465}" type="pres">
      <dgm:prSet presAssocID="{C40D7CD0-37A9-4677-BAE8-C320ABB5011B}" presName="descendantText" presStyleLbl="alignAccFollowNode1" presStyleIdx="3" presStyleCnt="4" custScaleX="114108" custScaleY="131533" custLinFactNeighborX="-2446">
        <dgm:presLayoutVars>
          <dgm:bulletEnabled val="1"/>
        </dgm:presLayoutVars>
      </dgm:prSet>
      <dgm:spPr/>
      <dgm:t>
        <a:bodyPr/>
        <a:lstStyle/>
        <a:p>
          <a:endParaRPr lang="en-CA"/>
        </a:p>
      </dgm:t>
    </dgm:pt>
  </dgm:ptLst>
  <dgm:cxnLst>
    <dgm:cxn modelId="{0DF6EC8A-D233-410E-A32A-7A7C8AEBCD2C}" srcId="{799C25C6-EC71-4020-916F-A11C3723C5BC}" destId="{DF4A5470-8E51-41A6-B997-497253B17482}" srcOrd="1" destOrd="0" parTransId="{2C777518-5CCE-4439-96B4-19CC19F8D825}" sibTransId="{4DD27D26-6004-4A04-B4EC-D3A5905362A8}"/>
    <dgm:cxn modelId="{1E13698A-077D-46B6-840B-910C52106765}" srcId="{4267AF51-50DC-45F3-8526-3C19EEA5870B}" destId="{59ECC455-AAA3-4B4B-9046-EE233904853B}" srcOrd="0" destOrd="0" parTransId="{C586F13B-B23E-4CC6-B610-8AFC7DFDEAD7}" sibTransId="{D4670EC3-9639-4037-9F9E-186EA3341897}"/>
    <dgm:cxn modelId="{E36021D7-3D52-486B-B203-DD26B259B1DE}" srcId="{22829851-964B-43B3-8DE3-B87BED85B588}" destId="{C40D7CD0-37A9-4677-BAE8-C320ABB5011B}" srcOrd="3" destOrd="0" parTransId="{C33AB7D3-18AE-40CC-ABA7-EC1F66D10D1C}" sibTransId="{2C68A1C4-A5CD-48A0-9FD3-285C3B55D33F}"/>
    <dgm:cxn modelId="{23158CCE-DE3A-4968-9110-5EB3FD829300}" srcId="{A38D6DB8-B31E-4AB9-BE99-F0FF0C99D288}" destId="{08D44C9F-3B69-4CF9-AC30-DA50E271BF56}" srcOrd="0" destOrd="0" parTransId="{079060BB-A2F2-45C3-A7F9-3AF72DD18426}" sibTransId="{BCA58568-2829-4316-8AA1-6D486151F0E6}"/>
    <dgm:cxn modelId="{6275D49B-E9C6-4EDC-A41B-A84081DAD9DA}" type="presOf" srcId="{D4FDE936-48A0-4107-AC31-293BED74DB00}" destId="{DB7689C5-ABEB-4A70-BC57-4E58010B6B6C}" srcOrd="0" destOrd="0" presId="urn:microsoft.com/office/officeart/2005/8/layout/vList5"/>
    <dgm:cxn modelId="{C85BA6EB-633B-4735-AEB8-96A3DB8BDBD5}" type="presOf" srcId="{59ECC455-AAA3-4B4B-9046-EE233904853B}" destId="{8A59C39E-DA0F-4ED0-BBB6-8418266CC88A}" srcOrd="0" destOrd="0" presId="urn:microsoft.com/office/officeart/2005/8/layout/vList5"/>
    <dgm:cxn modelId="{2F60E123-E9B1-491F-BE5C-2BDD233FC600}" type="presOf" srcId="{C40D7CD0-37A9-4677-BAE8-C320ABB5011B}" destId="{B016E064-3F88-4823-97A6-1F8240040475}" srcOrd="0" destOrd="0" presId="urn:microsoft.com/office/officeart/2005/8/layout/vList5"/>
    <dgm:cxn modelId="{E0FFEA21-A731-49EB-B3BB-0757DC329D74}" type="presOf" srcId="{A38D6DB8-B31E-4AB9-BE99-F0FF0C99D288}" destId="{D812A0E3-7BAC-4064-AE90-630CC182F1FE}" srcOrd="0" destOrd="0" presId="urn:microsoft.com/office/officeart/2005/8/layout/vList5"/>
    <dgm:cxn modelId="{C41AC603-996E-46B8-8CCB-A276EC0B37F0}" srcId="{C40D7CD0-37A9-4677-BAE8-C320ABB5011B}" destId="{21BBEFC9-4630-4712-B990-DAA659130FEF}" srcOrd="0" destOrd="0" parTransId="{A7FB9E28-19D3-4340-AD34-40701A2F22A2}" sibTransId="{ED0EA48D-004D-463C-84D1-B9C3238F188C}"/>
    <dgm:cxn modelId="{87A070A5-809E-4275-A713-737FF7BE8CA9}" type="presOf" srcId="{799C25C6-EC71-4020-916F-A11C3723C5BC}" destId="{396E0356-F55B-465B-836D-13C7515A1E60}" srcOrd="0" destOrd="0" presId="urn:microsoft.com/office/officeart/2005/8/layout/vList5"/>
    <dgm:cxn modelId="{221504EF-41EB-4072-BB82-81D775AE7D08}" type="presOf" srcId="{DF4A5470-8E51-41A6-B997-497253B17482}" destId="{DB7689C5-ABEB-4A70-BC57-4E58010B6B6C}" srcOrd="0" destOrd="1" presId="urn:microsoft.com/office/officeart/2005/8/layout/vList5"/>
    <dgm:cxn modelId="{3AFB4C79-D5BF-4853-8234-8147A45E7562}" type="presOf" srcId="{4267AF51-50DC-45F3-8526-3C19EEA5870B}" destId="{2F6A4E10-1AFC-4CD8-986F-E965AA48DF33}" srcOrd="0" destOrd="0" presId="urn:microsoft.com/office/officeart/2005/8/layout/vList5"/>
    <dgm:cxn modelId="{9535E9FA-2C56-4459-82DE-197027F34A78}" srcId="{C40D7CD0-37A9-4677-BAE8-C320ABB5011B}" destId="{2D3A9DAD-FDDF-400E-BF00-BC81D469FACE}" srcOrd="1" destOrd="0" parTransId="{599F8811-DE7D-4968-B6DD-91DBA40256C4}" sibTransId="{6C699216-818D-4E6D-BD08-29DE602D0DAC}"/>
    <dgm:cxn modelId="{377B896B-0A8D-4FD8-9F3D-88BC63BFE0E6}" srcId="{C40D7CD0-37A9-4677-BAE8-C320ABB5011B}" destId="{FDA95CD7-F2E8-4543-BCA5-E8FFED912B39}" srcOrd="2" destOrd="0" parTransId="{E5D9F587-CF69-401E-A832-63202D2BB354}" sibTransId="{50694650-C2C6-46B4-A83A-2BBFF1834D43}"/>
    <dgm:cxn modelId="{2BAFCE1B-FA2B-459A-A1E5-72271B33E823}" type="presOf" srcId="{22829851-964B-43B3-8DE3-B87BED85B588}" destId="{781B44A3-9AAE-4B81-B9F4-06219431F1F0}" srcOrd="0" destOrd="0" presId="urn:microsoft.com/office/officeart/2005/8/layout/vList5"/>
    <dgm:cxn modelId="{200D124F-252B-4423-8108-7BA47D38DBD3}" srcId="{22829851-964B-43B3-8DE3-B87BED85B588}" destId="{4267AF51-50DC-45F3-8526-3C19EEA5870B}" srcOrd="1" destOrd="0" parTransId="{F367ED39-6635-41E5-9AB4-2C3C9620415B}" sibTransId="{CBAD0364-6614-4274-A46D-46DA287E5921}"/>
    <dgm:cxn modelId="{374853B1-2F04-4BBC-9065-89CC25DAD678}" type="presOf" srcId="{2D3A9DAD-FDDF-400E-BF00-BC81D469FACE}" destId="{15684942-22D3-4BF3-9C59-9989FF49B465}" srcOrd="0" destOrd="1" presId="urn:microsoft.com/office/officeart/2005/8/layout/vList5"/>
    <dgm:cxn modelId="{1DE9E559-F554-450F-B241-E9668D223C09}" srcId="{22829851-964B-43B3-8DE3-B87BED85B588}" destId="{799C25C6-EC71-4020-916F-A11C3723C5BC}" srcOrd="0" destOrd="0" parTransId="{60E64C70-68E3-4B81-9BE8-74E2DA517288}" sibTransId="{8EFFA583-30D7-400F-BF22-A3E2B8C914DF}"/>
    <dgm:cxn modelId="{F357D5E9-CE3B-45F3-84F4-CBB5AACE271B}" srcId="{799C25C6-EC71-4020-916F-A11C3723C5BC}" destId="{D4FDE936-48A0-4107-AC31-293BED74DB00}" srcOrd="0" destOrd="0" parTransId="{4FC6A109-5240-4DF4-B048-FBD91025DA32}" sibTransId="{280492BB-74CD-40BD-A5A1-717DD381A15D}"/>
    <dgm:cxn modelId="{60D026BF-7D70-4363-9ED7-DAC20DE4EE38}" srcId="{22829851-964B-43B3-8DE3-B87BED85B588}" destId="{A38D6DB8-B31E-4AB9-BE99-F0FF0C99D288}" srcOrd="2" destOrd="0" parTransId="{028F86F9-31B2-47F1-8DF5-0A6DC2C37CF3}" sibTransId="{524D4C45-4B9A-4223-A54B-481E56325717}"/>
    <dgm:cxn modelId="{3E6583D7-0735-47A2-8B78-39B55464B4CE}" type="presOf" srcId="{08D44C9F-3B69-4CF9-AC30-DA50E271BF56}" destId="{146422A5-C42B-43C4-B521-4D611F3CFEBD}" srcOrd="0" destOrd="0" presId="urn:microsoft.com/office/officeart/2005/8/layout/vList5"/>
    <dgm:cxn modelId="{6BA214A9-9727-42AA-882F-683ABD5647EB}" type="presOf" srcId="{21BBEFC9-4630-4712-B990-DAA659130FEF}" destId="{15684942-22D3-4BF3-9C59-9989FF49B465}" srcOrd="0" destOrd="0" presId="urn:microsoft.com/office/officeart/2005/8/layout/vList5"/>
    <dgm:cxn modelId="{15695DF6-283F-4A88-87DB-3AC8DA644025}" type="presOf" srcId="{FDA95CD7-F2E8-4543-BCA5-E8FFED912B39}" destId="{15684942-22D3-4BF3-9C59-9989FF49B465}" srcOrd="0" destOrd="2" presId="urn:microsoft.com/office/officeart/2005/8/layout/vList5"/>
    <dgm:cxn modelId="{AF5CD3EF-4321-494F-AC85-7853D2C57BA7}" type="presParOf" srcId="{781B44A3-9AAE-4B81-B9F4-06219431F1F0}" destId="{8B03F94D-F324-4600-9584-051620DC4459}" srcOrd="0" destOrd="0" presId="urn:microsoft.com/office/officeart/2005/8/layout/vList5"/>
    <dgm:cxn modelId="{638E378D-11C2-4541-AC2D-BA89E68E576C}" type="presParOf" srcId="{8B03F94D-F324-4600-9584-051620DC4459}" destId="{396E0356-F55B-465B-836D-13C7515A1E60}" srcOrd="0" destOrd="0" presId="urn:microsoft.com/office/officeart/2005/8/layout/vList5"/>
    <dgm:cxn modelId="{94564B71-7C58-417B-91F2-E74E25B861EB}" type="presParOf" srcId="{8B03F94D-F324-4600-9584-051620DC4459}" destId="{DB7689C5-ABEB-4A70-BC57-4E58010B6B6C}" srcOrd="1" destOrd="0" presId="urn:microsoft.com/office/officeart/2005/8/layout/vList5"/>
    <dgm:cxn modelId="{1526C3D4-0E5D-452F-BC52-E4EB2F9B0FF7}" type="presParOf" srcId="{781B44A3-9AAE-4B81-B9F4-06219431F1F0}" destId="{C1104DBA-000C-4DE6-A1EB-B4BBBA4BB909}" srcOrd="1" destOrd="0" presId="urn:microsoft.com/office/officeart/2005/8/layout/vList5"/>
    <dgm:cxn modelId="{9BA8F874-3B5A-4FAA-93F2-C9DB567CC2A0}" type="presParOf" srcId="{781B44A3-9AAE-4B81-B9F4-06219431F1F0}" destId="{6B354BEE-308C-450B-823A-1E52EEA1649F}" srcOrd="2" destOrd="0" presId="urn:microsoft.com/office/officeart/2005/8/layout/vList5"/>
    <dgm:cxn modelId="{D58F065C-91CB-4C1F-9218-5B728DDED5CF}" type="presParOf" srcId="{6B354BEE-308C-450B-823A-1E52EEA1649F}" destId="{2F6A4E10-1AFC-4CD8-986F-E965AA48DF33}" srcOrd="0" destOrd="0" presId="urn:microsoft.com/office/officeart/2005/8/layout/vList5"/>
    <dgm:cxn modelId="{45109807-9E8A-43BF-9AE9-5765E7BF8302}" type="presParOf" srcId="{6B354BEE-308C-450B-823A-1E52EEA1649F}" destId="{8A59C39E-DA0F-4ED0-BBB6-8418266CC88A}" srcOrd="1" destOrd="0" presId="urn:microsoft.com/office/officeart/2005/8/layout/vList5"/>
    <dgm:cxn modelId="{7536FBD0-D356-4802-82FD-E1BC264049AF}" type="presParOf" srcId="{781B44A3-9AAE-4B81-B9F4-06219431F1F0}" destId="{EE82812C-0535-46C0-830B-CEAB1D98533C}" srcOrd="3" destOrd="0" presId="urn:microsoft.com/office/officeart/2005/8/layout/vList5"/>
    <dgm:cxn modelId="{883BEAC9-862C-42BC-80B2-D3EFE6347894}" type="presParOf" srcId="{781B44A3-9AAE-4B81-B9F4-06219431F1F0}" destId="{2903F3D2-F745-4DF8-8E64-42D1CE42F2EA}" srcOrd="4" destOrd="0" presId="urn:microsoft.com/office/officeart/2005/8/layout/vList5"/>
    <dgm:cxn modelId="{32BA84FA-790A-4D15-AC3B-B865CB06D18F}" type="presParOf" srcId="{2903F3D2-F745-4DF8-8E64-42D1CE42F2EA}" destId="{D812A0E3-7BAC-4064-AE90-630CC182F1FE}" srcOrd="0" destOrd="0" presId="urn:microsoft.com/office/officeart/2005/8/layout/vList5"/>
    <dgm:cxn modelId="{22497F43-7794-4619-9752-2ABCA56C908A}" type="presParOf" srcId="{2903F3D2-F745-4DF8-8E64-42D1CE42F2EA}" destId="{146422A5-C42B-43C4-B521-4D611F3CFEBD}" srcOrd="1" destOrd="0" presId="urn:microsoft.com/office/officeart/2005/8/layout/vList5"/>
    <dgm:cxn modelId="{7AB0A88F-B25D-4787-BCA9-65131D5A33B5}" type="presParOf" srcId="{781B44A3-9AAE-4B81-B9F4-06219431F1F0}" destId="{8DD145D8-CF58-41A0-A680-E46A019F9D83}" srcOrd="5" destOrd="0" presId="urn:microsoft.com/office/officeart/2005/8/layout/vList5"/>
    <dgm:cxn modelId="{5178BA63-5A63-4CC3-A33A-F3147B3C7354}" type="presParOf" srcId="{781B44A3-9AAE-4B81-B9F4-06219431F1F0}" destId="{5CF4A448-F043-435E-932D-BE7F5A8CC89B}" srcOrd="6" destOrd="0" presId="urn:microsoft.com/office/officeart/2005/8/layout/vList5"/>
    <dgm:cxn modelId="{7F274CE8-98A9-4A4C-8938-9E7D7EE6FA52}" type="presParOf" srcId="{5CF4A448-F043-435E-932D-BE7F5A8CC89B}" destId="{B016E064-3F88-4823-97A6-1F8240040475}" srcOrd="0" destOrd="0" presId="urn:microsoft.com/office/officeart/2005/8/layout/vList5"/>
    <dgm:cxn modelId="{7EA25C35-D895-4768-8159-3A6EC4FDFC08}" type="presParOf" srcId="{5CF4A448-F043-435E-932D-BE7F5A8CC89B}" destId="{15684942-22D3-4BF3-9C59-9989FF49B465}" srcOrd="1" destOrd="0" presId="urn:microsoft.com/office/officeart/2005/8/layout/vList5"/>
  </dgm:cxnLst>
  <dgm:bg/>
  <dgm:whole/>
  <dgm:extLst>
    <a:ext uri="http://schemas.microsoft.com/office/drawing/2008/diagram">
      <dsp:dataModelExt xmlns="" xmlns:dsp="http://schemas.microsoft.com/office/drawing/2008/diagram" xmlns:a="http://schemas.openxmlformats.org/drawingml/2006/main" xmlns:dgm="http://schemas.openxmlformats.org/drawingml/2006/diagram"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58788"/>
          </a:xfrm>
          <a:prstGeom prst="rect">
            <a:avLst/>
          </a:prstGeom>
        </p:spPr>
        <p:txBody>
          <a:bodyPr vert="horz" lIns="92098" tIns="46049" rIns="92098" bIns="46049" rtlCol="0"/>
          <a:lstStyle>
            <a:lvl1pPr algn="l" fontAlgn="auto">
              <a:spcBef>
                <a:spcPts val="0"/>
              </a:spcBef>
              <a:spcAft>
                <a:spcPts val="0"/>
              </a:spcAft>
              <a:defRPr sz="1200">
                <a:solidFill>
                  <a:schemeClr val="tx1"/>
                </a:solidFill>
                <a:latin typeface="+mn-lt"/>
              </a:defRPr>
            </a:lvl1pPr>
          </a:lstStyle>
          <a:p>
            <a:pPr>
              <a:defRPr/>
            </a:pPr>
            <a:endParaRPr lang="en-CA"/>
          </a:p>
        </p:txBody>
      </p:sp>
      <p:sp>
        <p:nvSpPr>
          <p:cNvPr id="3" name="Date Placeholder 2"/>
          <p:cNvSpPr>
            <a:spLocks noGrp="1"/>
          </p:cNvSpPr>
          <p:nvPr>
            <p:ph type="dt" sz="quarter" idx="1"/>
          </p:nvPr>
        </p:nvSpPr>
        <p:spPr>
          <a:xfrm>
            <a:off x="3937000" y="0"/>
            <a:ext cx="3011488" cy="458788"/>
          </a:xfrm>
          <a:prstGeom prst="rect">
            <a:avLst/>
          </a:prstGeom>
        </p:spPr>
        <p:txBody>
          <a:bodyPr vert="horz" lIns="92098" tIns="46049" rIns="92098" bIns="46049" rtlCol="0"/>
          <a:lstStyle>
            <a:lvl1pPr algn="r" fontAlgn="auto">
              <a:spcBef>
                <a:spcPts val="0"/>
              </a:spcBef>
              <a:spcAft>
                <a:spcPts val="0"/>
              </a:spcAft>
              <a:defRPr sz="1200">
                <a:solidFill>
                  <a:schemeClr val="tx1"/>
                </a:solidFill>
                <a:latin typeface="+mn-lt"/>
              </a:defRPr>
            </a:lvl1pPr>
          </a:lstStyle>
          <a:p>
            <a:pPr>
              <a:defRPr/>
            </a:pPr>
            <a:fld id="{1097911D-933F-4021-A482-B20D7C93520E}" type="datetimeFigureOut">
              <a:rPr lang="en-CA"/>
              <a:pPr>
                <a:defRPr/>
              </a:pPr>
              <a:t>5/27/11</a:t>
            </a:fld>
            <a:endParaRPr lang="en-CA"/>
          </a:p>
        </p:txBody>
      </p:sp>
      <p:sp>
        <p:nvSpPr>
          <p:cNvPr id="4" name="Footer Placeholder 3"/>
          <p:cNvSpPr>
            <a:spLocks noGrp="1"/>
          </p:cNvSpPr>
          <p:nvPr>
            <p:ph type="ftr" sz="quarter" idx="2"/>
          </p:nvPr>
        </p:nvSpPr>
        <p:spPr>
          <a:xfrm>
            <a:off x="0" y="8707438"/>
            <a:ext cx="3011488" cy="458787"/>
          </a:xfrm>
          <a:prstGeom prst="rect">
            <a:avLst/>
          </a:prstGeom>
        </p:spPr>
        <p:txBody>
          <a:bodyPr vert="horz" lIns="92098" tIns="46049" rIns="92098" bIns="46049" rtlCol="0" anchor="b"/>
          <a:lstStyle>
            <a:lvl1pPr algn="l" fontAlgn="auto">
              <a:spcBef>
                <a:spcPts val="0"/>
              </a:spcBef>
              <a:spcAft>
                <a:spcPts val="0"/>
              </a:spcAft>
              <a:defRPr sz="1200">
                <a:solidFill>
                  <a:schemeClr val="tx1"/>
                </a:solidFill>
                <a:latin typeface="+mn-lt"/>
              </a:defRPr>
            </a:lvl1pPr>
          </a:lstStyle>
          <a:p>
            <a:pPr>
              <a:defRPr/>
            </a:pPr>
            <a:endParaRPr lang="en-CA"/>
          </a:p>
        </p:txBody>
      </p:sp>
      <p:sp>
        <p:nvSpPr>
          <p:cNvPr id="5" name="Slide Number Placeholder 4"/>
          <p:cNvSpPr>
            <a:spLocks noGrp="1"/>
          </p:cNvSpPr>
          <p:nvPr>
            <p:ph type="sldNum" sz="quarter" idx="3"/>
          </p:nvPr>
        </p:nvSpPr>
        <p:spPr>
          <a:xfrm>
            <a:off x="3937000" y="8707438"/>
            <a:ext cx="3011488" cy="458787"/>
          </a:xfrm>
          <a:prstGeom prst="rect">
            <a:avLst/>
          </a:prstGeom>
        </p:spPr>
        <p:txBody>
          <a:bodyPr vert="horz" lIns="92098" tIns="46049" rIns="92098" bIns="46049" rtlCol="0" anchor="b"/>
          <a:lstStyle>
            <a:lvl1pPr algn="r" fontAlgn="auto">
              <a:spcBef>
                <a:spcPts val="0"/>
              </a:spcBef>
              <a:spcAft>
                <a:spcPts val="0"/>
              </a:spcAft>
              <a:defRPr sz="1200">
                <a:solidFill>
                  <a:schemeClr val="tx1"/>
                </a:solidFill>
                <a:latin typeface="+mn-lt"/>
              </a:defRPr>
            </a:lvl1pPr>
          </a:lstStyle>
          <a:p>
            <a:pPr>
              <a:defRPr/>
            </a:pPr>
            <a:fld id="{50E2F527-E6D9-4056-AE7A-B978DDDA71BF}" type="slidenum">
              <a:rPr lang="en-CA"/>
              <a:pPr>
                <a:defRPr/>
              </a:pPr>
              <a:t>‹#›</a:t>
            </a:fld>
            <a:endParaRPr lang="en-C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58788"/>
          </a:xfrm>
          <a:prstGeom prst="rect">
            <a:avLst/>
          </a:prstGeom>
        </p:spPr>
        <p:txBody>
          <a:bodyPr vert="horz" lIns="92098" tIns="46049" rIns="92098" bIns="46049" rtlCol="0"/>
          <a:lstStyle>
            <a:lvl1pPr algn="l" fontAlgn="auto">
              <a:spcBef>
                <a:spcPts val="0"/>
              </a:spcBef>
              <a:spcAft>
                <a:spcPts val="0"/>
              </a:spcAft>
              <a:defRPr sz="1200">
                <a:solidFill>
                  <a:schemeClr val="tx1"/>
                </a:solidFill>
                <a:latin typeface="+mn-lt"/>
              </a:defRPr>
            </a:lvl1pPr>
          </a:lstStyle>
          <a:p>
            <a:pPr>
              <a:defRPr/>
            </a:pPr>
            <a:endParaRPr lang="en-CA"/>
          </a:p>
        </p:txBody>
      </p:sp>
      <p:sp>
        <p:nvSpPr>
          <p:cNvPr id="3" name="Date Placeholder 2"/>
          <p:cNvSpPr>
            <a:spLocks noGrp="1"/>
          </p:cNvSpPr>
          <p:nvPr>
            <p:ph type="dt" idx="1"/>
          </p:nvPr>
        </p:nvSpPr>
        <p:spPr>
          <a:xfrm>
            <a:off x="3937000" y="0"/>
            <a:ext cx="3011488" cy="458788"/>
          </a:xfrm>
          <a:prstGeom prst="rect">
            <a:avLst/>
          </a:prstGeom>
        </p:spPr>
        <p:txBody>
          <a:bodyPr vert="horz" lIns="92098" tIns="46049" rIns="92098" bIns="46049" rtlCol="0"/>
          <a:lstStyle>
            <a:lvl1pPr algn="r" fontAlgn="auto">
              <a:spcBef>
                <a:spcPts val="0"/>
              </a:spcBef>
              <a:spcAft>
                <a:spcPts val="0"/>
              </a:spcAft>
              <a:defRPr sz="1200">
                <a:solidFill>
                  <a:schemeClr val="tx1"/>
                </a:solidFill>
                <a:latin typeface="+mn-lt"/>
              </a:defRPr>
            </a:lvl1pPr>
          </a:lstStyle>
          <a:p>
            <a:pPr>
              <a:defRPr/>
            </a:pPr>
            <a:fld id="{F05A8D3F-FC4A-461D-9265-7FCC92C276C9}" type="datetimeFigureOut">
              <a:rPr lang="en-CA"/>
              <a:pPr>
                <a:defRPr/>
              </a:pPr>
              <a:t>5/27/11</a:t>
            </a:fld>
            <a:endParaRPr lang="en-CA"/>
          </a:p>
        </p:txBody>
      </p:sp>
      <p:sp>
        <p:nvSpPr>
          <p:cNvPr id="4" name="Slide Image Placeholder 3"/>
          <p:cNvSpPr>
            <a:spLocks noGrp="1" noRot="1" noChangeAspect="1"/>
          </p:cNvSpPr>
          <p:nvPr>
            <p:ph type="sldImg" idx="2"/>
          </p:nvPr>
        </p:nvSpPr>
        <p:spPr>
          <a:xfrm>
            <a:off x="1182688" y="687388"/>
            <a:ext cx="4584700" cy="3438525"/>
          </a:xfrm>
          <a:prstGeom prst="rect">
            <a:avLst/>
          </a:prstGeom>
          <a:noFill/>
          <a:ln w="12700">
            <a:solidFill>
              <a:prstClr val="black"/>
            </a:solidFill>
          </a:ln>
        </p:spPr>
        <p:txBody>
          <a:bodyPr vert="horz" lIns="92098" tIns="46049" rIns="92098" bIns="46049" rtlCol="0" anchor="ctr"/>
          <a:lstStyle/>
          <a:p>
            <a:pPr lvl="0"/>
            <a:endParaRPr lang="en-CA" noProof="0"/>
          </a:p>
        </p:txBody>
      </p:sp>
      <p:sp>
        <p:nvSpPr>
          <p:cNvPr id="5" name="Notes Placeholder 4"/>
          <p:cNvSpPr>
            <a:spLocks noGrp="1"/>
          </p:cNvSpPr>
          <p:nvPr>
            <p:ph type="body" sz="quarter" idx="3"/>
          </p:nvPr>
        </p:nvSpPr>
        <p:spPr>
          <a:xfrm>
            <a:off x="695325" y="4354513"/>
            <a:ext cx="5559425" cy="4125912"/>
          </a:xfrm>
          <a:prstGeom prst="rect">
            <a:avLst/>
          </a:prstGeom>
        </p:spPr>
        <p:txBody>
          <a:bodyPr vert="horz" lIns="92098" tIns="46049" rIns="92098" bIns="4604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CA" noProof="0"/>
          </a:p>
        </p:txBody>
      </p:sp>
      <p:sp>
        <p:nvSpPr>
          <p:cNvPr id="6" name="Footer Placeholder 5"/>
          <p:cNvSpPr>
            <a:spLocks noGrp="1"/>
          </p:cNvSpPr>
          <p:nvPr>
            <p:ph type="ftr" sz="quarter" idx="4"/>
          </p:nvPr>
        </p:nvSpPr>
        <p:spPr>
          <a:xfrm>
            <a:off x="0" y="8707438"/>
            <a:ext cx="3011488" cy="458787"/>
          </a:xfrm>
          <a:prstGeom prst="rect">
            <a:avLst/>
          </a:prstGeom>
        </p:spPr>
        <p:txBody>
          <a:bodyPr vert="horz" lIns="92098" tIns="46049" rIns="92098" bIns="46049" rtlCol="0" anchor="b"/>
          <a:lstStyle>
            <a:lvl1pPr algn="l" fontAlgn="auto">
              <a:spcBef>
                <a:spcPts val="0"/>
              </a:spcBef>
              <a:spcAft>
                <a:spcPts val="0"/>
              </a:spcAft>
              <a:defRPr sz="1200">
                <a:solidFill>
                  <a:schemeClr val="tx1"/>
                </a:solidFill>
                <a:latin typeface="+mn-lt"/>
              </a:defRPr>
            </a:lvl1pPr>
          </a:lstStyle>
          <a:p>
            <a:pPr>
              <a:defRPr/>
            </a:pPr>
            <a:endParaRPr lang="en-CA"/>
          </a:p>
        </p:txBody>
      </p:sp>
      <p:sp>
        <p:nvSpPr>
          <p:cNvPr id="7" name="Slide Number Placeholder 6"/>
          <p:cNvSpPr>
            <a:spLocks noGrp="1"/>
          </p:cNvSpPr>
          <p:nvPr>
            <p:ph type="sldNum" sz="quarter" idx="5"/>
          </p:nvPr>
        </p:nvSpPr>
        <p:spPr>
          <a:xfrm>
            <a:off x="3937000" y="8707438"/>
            <a:ext cx="3011488" cy="458787"/>
          </a:xfrm>
          <a:prstGeom prst="rect">
            <a:avLst/>
          </a:prstGeom>
        </p:spPr>
        <p:txBody>
          <a:bodyPr vert="horz" lIns="92098" tIns="46049" rIns="92098" bIns="46049" rtlCol="0" anchor="b"/>
          <a:lstStyle>
            <a:lvl1pPr algn="r" fontAlgn="auto">
              <a:spcBef>
                <a:spcPts val="0"/>
              </a:spcBef>
              <a:spcAft>
                <a:spcPts val="0"/>
              </a:spcAft>
              <a:defRPr sz="1200">
                <a:solidFill>
                  <a:schemeClr val="tx1"/>
                </a:solidFill>
                <a:latin typeface="+mn-lt"/>
              </a:defRPr>
            </a:lvl1pPr>
          </a:lstStyle>
          <a:p>
            <a:pPr>
              <a:defRPr/>
            </a:pPr>
            <a:fld id="{B24B07A9-DE9A-4E91-82BC-E4331A018DCB}" type="slidenum">
              <a:rPr lang="en-CA"/>
              <a:pPr>
                <a:defRPr/>
              </a:pPr>
              <a:t>‹#›</a:t>
            </a:fld>
            <a:endParaRPr lang="en-CA"/>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3" name="Rectangle 2"/>
          <p:cNvSpPr>
            <a:spLocks noGrp="1" noRot="1" noChangeAspect="1" noTextEdit="1"/>
          </p:cNvSpPr>
          <p:nvPr>
            <p:ph type="sldImg"/>
          </p:nvPr>
        </p:nvSpPr>
        <p:spPr bwMode="auto">
          <a:noFill/>
          <a:ln>
            <a:solidFill>
              <a:srgbClr val="000000"/>
            </a:solidFill>
            <a:miter lim="800000"/>
            <a:headEnd/>
            <a:tailEnd/>
          </a:ln>
        </p:spPr>
      </p:sp>
      <p:sp>
        <p:nvSpPr>
          <p:cNvPr id="18434"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Good afternoon. </a:t>
            </a:r>
          </a:p>
          <a:p>
            <a:r>
              <a:rPr lang="en-US" smtClean="0"/>
              <a:t>I hope you enjoyed your lunch, and  </a:t>
            </a:r>
          </a:p>
          <a:p>
            <a:r>
              <a:rPr lang="en-US" smtClean="0"/>
              <a:t>I appreciate your patience, coming to my second long talk.  </a:t>
            </a:r>
          </a:p>
          <a:p>
            <a:r>
              <a:rPr lang="en-US" smtClean="0"/>
              <a:t>I especially want to thank Lauren for inviting me to Pittsburgh and giving me the opportunity to share my work with you.</a:t>
            </a:r>
          </a:p>
          <a:p>
            <a:endParaRPr lang="en-US" smtClean="0"/>
          </a:p>
          <a:p>
            <a:r>
              <a:rPr lang="en-US" smtClean="0"/>
              <a:t>Today, I’ll be discussing patterns of knowledge construction during role-based online discussions </a:t>
            </a:r>
          </a:p>
          <a:p>
            <a:r>
              <a:rPr lang="en-US" smtClean="0"/>
              <a:t>as a way of showcasing my latest developments in statistical discourse analysis.</a:t>
            </a:r>
          </a:p>
          <a:p>
            <a:endParaRPr lang="en-US" smtClean="0"/>
          </a:p>
          <a:p>
            <a:r>
              <a:rPr lang="en-US" smtClean="0"/>
              <a:t>This research was done with my co-author Alyssa Wise and my research assistant Choi Yik Ting</a:t>
            </a:r>
            <a:endParaRPr lang="en-US" altLang="zh-CN" smtClean="0"/>
          </a:p>
          <a:p>
            <a:r>
              <a:rPr lang="en-US" altLang="zh-CN" smtClean="0"/>
              <a:t>And it was just accepted for publication in the international journal of computer supported collaborative learning. </a:t>
            </a:r>
            <a:endParaRPr lang="en-US" smtClean="0">
              <a:ea typeface="SimSun" pitchFamily="2" charset="-12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5" name="Rectangle 2"/>
          <p:cNvSpPr>
            <a:spLocks noGrp="1" noRot="1" noChangeAspect="1" noTextEdit="1"/>
          </p:cNvSpPr>
          <p:nvPr>
            <p:ph type="sldImg"/>
          </p:nvPr>
        </p:nvSpPr>
        <p:spPr bwMode="auto">
          <a:noFill/>
          <a:ln>
            <a:solidFill>
              <a:srgbClr val="000000"/>
            </a:solidFill>
            <a:miter lim="800000"/>
            <a:headEnd/>
            <a:tailEnd/>
          </a:ln>
        </p:spPr>
      </p:sp>
      <p:sp>
        <p:nvSpPr>
          <p:cNvPr id="36866"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Now, let’s take a look the roles and their functions.</a:t>
            </a:r>
          </a:p>
          <a:p>
            <a:r>
              <a:rPr lang="en-US" smtClean="0"/>
              <a:t>The starter orients the group to the task and proposes a new idea.  </a:t>
            </a:r>
          </a:p>
          <a:p>
            <a:r>
              <a:rPr lang="en-US" smtClean="0"/>
              <a:t>The inventor continues with more new ideas.</a:t>
            </a:r>
          </a:p>
          <a:p>
            <a:r>
              <a:rPr lang="en-US" smtClean="0"/>
              <a:t>Like the inventor, the importer also suggests ideas, but also brings in sources of information. </a:t>
            </a:r>
          </a:p>
          <a:p>
            <a:r>
              <a:rPr lang="en-US" smtClean="0"/>
              <a:t>Then, the student playing the mini-me role channels the thoughts of a theorist and speaks through his or her voice.</a:t>
            </a:r>
          </a:p>
          <a:p>
            <a:r>
              <a:rPr lang="en-US" smtClean="0"/>
              <a:t>The questioner raises questions to consider, the elaborator supports the ideas on the table, and the devil’s advocate challenges them.</a:t>
            </a:r>
          </a:p>
          <a:p>
            <a:r>
              <a:rPr lang="en-US" smtClean="0"/>
              <a:t>Meanwhile, the traffic director facilitates the discussion.</a:t>
            </a:r>
          </a:p>
          <a:p>
            <a:r>
              <a:rPr lang="en-US" smtClean="0"/>
              <a:t>The synthesizer is the key role here.  The synthesizer gives a summary in the middle of the discussion, tying together different ideas and suggesting how to proceed.</a:t>
            </a:r>
          </a:p>
          <a:p>
            <a:r>
              <a:rPr lang="en-US" smtClean="0"/>
              <a:t>Eventually, the wrapper summarizes the week’s discussion at the end.</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3" name="Rectangle 2"/>
          <p:cNvSpPr>
            <a:spLocks noGrp="1" noRot="1" noChangeAspect="1" noTextEdit="1"/>
          </p:cNvSpPr>
          <p:nvPr>
            <p:ph type="sldImg"/>
          </p:nvPr>
        </p:nvSpPr>
        <p:spPr bwMode="auto">
          <a:noFill/>
          <a:ln>
            <a:solidFill>
              <a:srgbClr val="000000"/>
            </a:solidFill>
            <a:miter lim="800000"/>
            <a:headEnd/>
            <a:tailEnd/>
          </a:ln>
        </p:spPr>
      </p:sp>
      <p:sp>
        <p:nvSpPr>
          <p:cNvPr id="38914"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After collecting the online discussion data, we did a content analysis and then a statistical discourse analysis.</a:t>
            </a:r>
          </a:p>
          <a:p>
            <a:r>
              <a:rPr lang="en-US" smtClean="0"/>
              <a:t>Our unit of analysis is the post, also called a note or a message.  </a:t>
            </a:r>
          </a:p>
          <a:p>
            <a:r>
              <a:rPr lang="en-US" smtClean="0"/>
              <a:t>Each post is an objectively identified unit that its author defines.</a:t>
            </a:r>
          </a:p>
          <a:p>
            <a:r>
              <a:rPr lang="en-US" smtClean="0"/>
              <a:t>We coded each post as one of the six functions in the previous table and computed the inter-rater reliabilities with Krippendorf’s alpha.  Krippendorf’s alpha ranges from negative one to positive one, and a value above 0.67 shows acceptable inter-rater reliability.</a:t>
            </a:r>
          </a:p>
          <a:p>
            <a:r>
              <a:rPr lang="en-US" smtClean="0"/>
              <a:t>New idea is just below the threshold, so results involving new ideas should be interpreted cautiously.  Otherwise, the other Krippendorf’s alphas range from 0.73 to 0.98.</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1" name="Rectangle 2"/>
          <p:cNvSpPr>
            <a:spLocks noGrp="1" noRot="1" noChangeAspect="1" noTextEdit="1"/>
          </p:cNvSpPr>
          <p:nvPr>
            <p:ph type="sldImg"/>
          </p:nvPr>
        </p:nvSpPr>
        <p:spPr bwMode="auto">
          <a:noFill/>
          <a:ln>
            <a:solidFill>
              <a:srgbClr val="000000"/>
            </a:solidFill>
            <a:miter lim="800000"/>
            <a:headEnd/>
            <a:tailEnd/>
          </a:ln>
        </p:spPr>
      </p:sp>
      <p:sp>
        <p:nvSpPr>
          <p:cNvPr id="40962"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After the content analysis provides us with a sequence of codes, we test our hypotheses on them with statistical discourse analysis.  Any statistical analyses of sequences of codes must address 4 types of analytical difficulties involving time, outcome variables, explanatory variables and data set characteristics.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09" name="Rectangle 2"/>
          <p:cNvSpPr>
            <a:spLocks noGrp="1" noRot="1" noChangeAspect="1" noTextEdit="1"/>
          </p:cNvSpPr>
          <p:nvPr>
            <p:ph type="sldImg"/>
          </p:nvPr>
        </p:nvSpPr>
        <p:spPr bwMode="auto">
          <a:noFill/>
          <a:ln>
            <a:solidFill>
              <a:srgbClr val="000000"/>
            </a:solidFill>
            <a:miter lim="800000"/>
            <a:headEnd/>
            <a:tailEnd/>
          </a:ln>
        </p:spPr>
      </p:sp>
      <p:sp>
        <p:nvSpPr>
          <p:cNvPr id="43010"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To address the difficulties, we use some of the same strategies as before.  We use breakpoint analysis for online discussion segments just as we did for time periods. In addition, this time we create explanatory models not only for the outcome variable knowledge construction but also for the pivotal posts.</a:t>
            </a:r>
          </a:p>
          <a:p>
            <a:endParaRPr lang="en-US" smtClean="0"/>
          </a:p>
          <a:p>
            <a:r>
              <a:rPr lang="en-US" smtClean="0"/>
              <a:t>We also use multilevel analysis to model the segments as a separate level from the level of posts.</a:t>
            </a:r>
          </a:p>
          <a:p>
            <a:endParaRPr lang="en-US" smtClean="0"/>
          </a:p>
          <a:p>
            <a:r>
              <a:rPr lang="en-US" smtClean="0"/>
              <a:t>Because the groups talk about multiple topics, we test for serial correlation with an I-squared index of Q-statistics (which Gaowei contributed), and if there is serial correlation, we model it with lag variables of the outcome variable, in this case, knowledge construction in the previous post or KC (-1).</a:t>
            </a:r>
          </a:p>
          <a:p>
            <a:endParaRPr lang="en-US" smtClean="0"/>
          </a:p>
          <a:p>
            <a:r>
              <a:rPr lang="en-US" smtClean="0"/>
              <a:t>Now, how do we model the branching?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7" name="Rectangle 2"/>
          <p:cNvSpPr>
            <a:spLocks noGrp="1" noRot="1" noChangeAspect="1" noTextEdit="1"/>
          </p:cNvSpPr>
          <p:nvPr>
            <p:ph type="sldImg"/>
          </p:nvPr>
        </p:nvSpPr>
        <p:spPr bwMode="auto">
          <a:noFill/>
          <a:ln>
            <a:solidFill>
              <a:srgbClr val="000000"/>
            </a:solidFill>
            <a:miter lim="800000"/>
            <a:headEnd/>
            <a:tailEnd/>
          </a:ln>
        </p:spPr>
      </p:sp>
      <p:sp>
        <p:nvSpPr>
          <p:cNvPr id="45058"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Many statistics programs will let you access the previous element of a linear sequence, but none will capture branching.  </a:t>
            </a:r>
          </a:p>
          <a:p>
            <a:endParaRPr lang="en-US" smtClean="0"/>
          </a:p>
          <a:p>
            <a:r>
              <a:rPr lang="en-US" smtClean="0"/>
              <a:t>I worked on this problem for two weeks before I finally realized there was a simple, almost trivial answer.  </a:t>
            </a:r>
          </a:p>
          <a:p>
            <a:r>
              <a:rPr lang="en-US" smtClean="0"/>
              <a:t>We don’t ask the statistics program to do it. </a:t>
            </a:r>
          </a:p>
          <a:p>
            <a:endParaRPr lang="en-US" altLang="zh-CN" smtClean="0"/>
          </a:p>
          <a:p>
            <a:r>
              <a:rPr lang="en-US" altLang="zh-CN" smtClean="0"/>
              <a:t>Instead, we download the links from the online discussion and store the branching information in the variable. </a:t>
            </a:r>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5" name="Rectangle 2"/>
          <p:cNvSpPr>
            <a:spLocks noGrp="1" noRot="1" noChangeAspect="1" noTextEdit="1"/>
          </p:cNvSpPr>
          <p:nvPr>
            <p:ph type="sldImg"/>
          </p:nvPr>
        </p:nvSpPr>
        <p:spPr bwMode="auto">
          <a:noFill/>
          <a:ln>
            <a:solidFill>
              <a:srgbClr val="000000"/>
            </a:solidFill>
            <a:miter lim="800000"/>
            <a:headEnd/>
            <a:tailEnd/>
          </a:ln>
        </p:spPr>
      </p:sp>
      <p:sp>
        <p:nvSpPr>
          <p:cNvPr id="47106"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Then, we use lagged explanatory variables in a Vector Auto-Regression.</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3" name="Rectangle 2"/>
          <p:cNvSpPr>
            <a:spLocks noGrp="1" noRot="1" noChangeAspect="1" noTextEdit="1"/>
          </p:cNvSpPr>
          <p:nvPr>
            <p:ph type="sldImg"/>
          </p:nvPr>
        </p:nvSpPr>
        <p:spPr bwMode="auto">
          <a:noFill/>
          <a:ln>
            <a:solidFill>
              <a:srgbClr val="000000"/>
            </a:solidFill>
            <a:miter lim="800000"/>
            <a:headEnd/>
            <a:tailEnd/>
          </a:ln>
        </p:spPr>
      </p:sp>
      <p:sp>
        <p:nvSpPr>
          <p:cNvPr id="49154"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We have two new outcome difficulties, ordered discrete outcomes and infrequent outcomes.</a:t>
            </a:r>
          </a:p>
          <a:p>
            <a:r>
              <a:rPr lang="en-US" smtClean="0"/>
              <a:t>Pivotal posts by their nature are likely to be rare, occurring less than 10% of the time, perhaps even only 1% of the time. </a:t>
            </a:r>
          </a:p>
          <a:p>
            <a:r>
              <a:rPr lang="en-US" smtClean="0"/>
              <a:t>The rarity of these events will cause biased estimates.  </a:t>
            </a:r>
          </a:p>
          <a:p>
            <a:endParaRPr lang="en-US" smtClean="0"/>
          </a:p>
          <a:p>
            <a:r>
              <a:rPr lang="en-US" smtClean="0"/>
              <a:t>Fortunately, order logit / probit is a standard statistical method for addressing ordered discrete outcomes. </a:t>
            </a:r>
          </a:p>
          <a:p>
            <a:r>
              <a:rPr lang="en-US" smtClean="0"/>
              <a:t>For the low frequency of outcomes, we can estimate the amount of bias based on the frequency of the event and subtract out this bias to get an unbiased estimate.</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1" name="Rectangle 2"/>
          <p:cNvSpPr>
            <a:spLocks noGrp="1" noRot="1" noChangeAspect="1" noTextEdit="1"/>
          </p:cNvSpPr>
          <p:nvPr>
            <p:ph type="sldImg"/>
          </p:nvPr>
        </p:nvSpPr>
        <p:spPr bwMode="auto">
          <a:noFill/>
          <a:ln>
            <a:solidFill>
              <a:srgbClr val="000000"/>
            </a:solidFill>
            <a:miter lim="800000"/>
            <a:headEnd/>
            <a:tailEnd/>
          </a:ln>
        </p:spPr>
      </p:sp>
      <p:sp>
        <p:nvSpPr>
          <p:cNvPr id="51202"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The explanatory model difficulties are essentially the same as before, with the minor difference that we might have a topic level, which is easily handled by multilevel analysis.  </a:t>
            </a:r>
          </a:p>
          <a:p>
            <a:r>
              <a:rPr lang="en-US" smtClean="0"/>
              <a:t>Otherwise, we model differences among people and groups with multilevel analysis.  </a:t>
            </a:r>
          </a:p>
          <a:p>
            <a:endParaRPr lang="en-US" smtClean="0"/>
          </a:p>
          <a:p>
            <a:r>
              <a:rPr lang="en-US" smtClean="0"/>
              <a:t>We model mediation effects with multilevel mediation tests, and we control for false positives with a 2-stage linear step-up procedure.</a:t>
            </a:r>
          </a:p>
          <a:p>
            <a:endParaRPr lang="en-US" smtClean="0"/>
          </a:p>
          <a:p>
            <a:r>
              <a:rPr lang="en-US" smtClean="0"/>
              <a:t>Is everything as clear as a summer day in Pittsburgh?</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49" name="Rectangle 2"/>
          <p:cNvSpPr>
            <a:spLocks noGrp="1" noRot="1" noChangeAspect="1" noTextEdit="1"/>
          </p:cNvSpPr>
          <p:nvPr>
            <p:ph type="sldImg"/>
          </p:nvPr>
        </p:nvSpPr>
        <p:spPr bwMode="auto">
          <a:noFill/>
          <a:ln>
            <a:solidFill>
              <a:srgbClr val="000000"/>
            </a:solidFill>
            <a:miter lim="800000"/>
            <a:headEnd/>
            <a:tailEnd/>
          </a:ln>
        </p:spPr>
      </p:sp>
      <p:sp>
        <p:nvSpPr>
          <p:cNvPr id="53250"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Then, let us turn to the results, beginning with some summary statistics. </a:t>
            </a:r>
          </a:p>
          <a:p>
            <a:r>
              <a:rPr lang="en-US" smtClean="0"/>
              <a:t>Like previous studies, most of the posts are at knowledge construction phase 1, sharing ideas.  </a:t>
            </a:r>
          </a:p>
          <a:p>
            <a:r>
              <a:rPr lang="en-US" smtClean="0"/>
              <a:t>There are also a substantial number at phases 3 and 5.  </a:t>
            </a:r>
          </a:p>
          <a:p>
            <a:r>
              <a:rPr lang="en-US" smtClean="0"/>
              <a:t>16% of posts included negotiated meaning and 17% had resolutions or applications.  </a:t>
            </a:r>
          </a:p>
          <a:p>
            <a:r>
              <a:rPr lang="en-US" smtClean="0"/>
              <a:t>Very few posts are disagreements or testing of ideas, less than 5% at phases 2 and 4.</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7" name="Rectangle 2"/>
          <p:cNvSpPr>
            <a:spLocks noGrp="1" noRot="1" noChangeAspect="1" noTextEdit="1"/>
          </p:cNvSpPr>
          <p:nvPr>
            <p:ph type="sldImg"/>
          </p:nvPr>
        </p:nvSpPr>
        <p:spPr bwMode="auto">
          <a:noFill/>
          <a:ln>
            <a:solidFill>
              <a:srgbClr val="000000"/>
            </a:solidFill>
            <a:miter lim="800000"/>
            <a:headEnd/>
            <a:tailEnd/>
          </a:ln>
        </p:spPr>
      </p:sp>
      <p:sp>
        <p:nvSpPr>
          <p:cNvPr id="55298"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Now let’s look at the breakpoint analysis results. </a:t>
            </a:r>
          </a:p>
          <a:p>
            <a:r>
              <a:rPr lang="en-US" smtClean="0"/>
              <a:t>On average, each discussion had one pivotal post and two time periods. </a:t>
            </a:r>
          </a:p>
          <a:p>
            <a:endParaRPr lang="en-US" smtClean="0"/>
          </a:p>
          <a:p>
            <a:r>
              <a:rPr lang="en-US" smtClean="0"/>
              <a:t>Here is one typical example.  </a:t>
            </a:r>
          </a:p>
          <a:p>
            <a:r>
              <a:rPr lang="en-US" smtClean="0"/>
              <a:t>The blue vertical line points to the pivotal post, colored purple.  </a:t>
            </a:r>
          </a:p>
          <a:p>
            <a:endParaRPr lang="en-US" smtClean="0"/>
          </a:p>
          <a:p>
            <a:r>
              <a:rPr lang="en-US" smtClean="0"/>
              <a:t>This pivotal post divides the discussion into two segments.  </a:t>
            </a:r>
          </a:p>
          <a:p>
            <a:r>
              <a:rPr lang="en-US" smtClean="0"/>
              <a:t>The first segment is dominated by posts at knowledge construction phase 1, sharing ideas, </a:t>
            </a:r>
          </a:p>
          <a:p>
            <a:r>
              <a:rPr lang="en-US" smtClean="0"/>
              <a:t>while the second segment is dominated by posts at knowledge construction phase 5, agreement and application.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1" name="Rectangle 2"/>
          <p:cNvSpPr>
            <a:spLocks noGrp="1" noRot="1" noChangeAspect="1" noTextEdit="1"/>
          </p:cNvSpPr>
          <p:nvPr>
            <p:ph type="sldImg"/>
          </p:nvPr>
        </p:nvSpPr>
        <p:spPr bwMode="auto">
          <a:noFill/>
          <a:ln>
            <a:solidFill>
              <a:srgbClr val="000000"/>
            </a:solidFill>
            <a:miter lim="800000"/>
            <a:headEnd/>
            <a:tailEnd/>
          </a:ln>
        </p:spPr>
      </p:sp>
      <p:sp>
        <p:nvSpPr>
          <p:cNvPr id="20482"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Compared to face-to-face conversations, asynchronous, online discussions allow people more time to think and to express their ideas at any time.  </a:t>
            </a:r>
          </a:p>
          <a:p>
            <a:r>
              <a:rPr lang="en-US" smtClean="0"/>
              <a:t>However, people often list ideas without developing them.</a:t>
            </a:r>
          </a:p>
          <a:p>
            <a:endParaRPr lang="en-US" smtClean="0"/>
          </a:p>
          <a:p>
            <a:r>
              <a:rPr lang="en-US" smtClean="0"/>
              <a:t>Summarizing posts are often more developed, but they typically occur at the end of a discussion. </a:t>
            </a:r>
          </a:p>
          <a:p>
            <a:r>
              <a:rPr lang="en-US" smtClean="0"/>
              <a:t>So, other group members do not benefit much from them.</a:t>
            </a:r>
          </a:p>
          <a:p>
            <a:endParaRPr lang="en-US" smtClean="0"/>
          </a:p>
          <a:p>
            <a:r>
              <a:rPr lang="en-US" smtClean="0"/>
              <a:t>To benefit other group members, we propose putting the summaries in the middle of the discussion.</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5" name="Slide Image Placeholder 1"/>
          <p:cNvSpPr>
            <a:spLocks noGrp="1" noRot="1" noChangeAspect="1" noTextEdi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Now, let’s turn to the knowledge construction patterns.  </a:t>
            </a:r>
          </a:p>
          <a:p>
            <a:r>
              <a:rPr lang="en-US" smtClean="0"/>
              <a:t>As discussed before there are six possibilities.  </a:t>
            </a:r>
          </a:p>
          <a:p>
            <a:r>
              <a:rPr lang="en-US" smtClean="0"/>
              <a:t>Our analyses show that there were pivotal posts that divided the discussions in to distinct segments, which rules out the possibility that discussions are just noisy.  </a:t>
            </a:r>
          </a:p>
          <a:p>
            <a:r>
              <a:rPr lang="en-US" smtClean="0"/>
              <a:t>Also, we found no regressive segments to earlier phases, which rules out patterns 1b and 2b. Lastly, some phases were skipped, which rules out pattern 1a.  </a:t>
            </a:r>
          </a:p>
          <a:p>
            <a:r>
              <a:rPr lang="en-US" smtClean="0"/>
              <a:t>So, we found that most discussions had progressive segments dominated by one knowledge construction phase.  </a:t>
            </a:r>
          </a:p>
          <a:p>
            <a:r>
              <a:rPr lang="en-US" smtClean="0"/>
              <a:t>However, there were some skipped segments and some segments that were not dominated by one knowledge construction phase. </a:t>
            </a:r>
          </a:p>
          <a:p>
            <a:r>
              <a:rPr lang="en-US" smtClean="0"/>
              <a:t>This partially supports Gunawardena’s theory, but not fully.</a:t>
            </a:r>
          </a:p>
        </p:txBody>
      </p:sp>
      <p:sp>
        <p:nvSpPr>
          <p:cNvPr id="57347" name="Slide Number Placeholder 3"/>
          <p:cNvSpPr txBox="1">
            <a:spLocks noGrp="1"/>
          </p:cNvSpPr>
          <p:nvPr/>
        </p:nvSpPr>
        <p:spPr bwMode="auto">
          <a:xfrm>
            <a:off x="3937000" y="8707438"/>
            <a:ext cx="3011488" cy="458787"/>
          </a:xfrm>
          <a:prstGeom prst="rect">
            <a:avLst/>
          </a:prstGeom>
          <a:noFill/>
          <a:ln w="9525">
            <a:noFill/>
            <a:miter lim="800000"/>
            <a:headEnd/>
            <a:tailEnd/>
          </a:ln>
        </p:spPr>
        <p:txBody>
          <a:bodyPr lIns="92098" tIns="46049" rIns="92098" bIns="46049" anchor="b"/>
          <a:lstStyle/>
          <a:p>
            <a:pPr algn="r" defTabSz="920750"/>
            <a:fld id="{655CE0B9-109F-43DE-9F3C-D3F7B8CA1746}" type="slidenum">
              <a:rPr lang="en-CA" sz="1200">
                <a:solidFill>
                  <a:schemeClr val="tx1"/>
                </a:solidFill>
                <a:latin typeface="Calibri" pitchFamily="34" charset="0"/>
              </a:rPr>
              <a:pPr algn="r" defTabSz="920750"/>
              <a:t>20</a:t>
            </a:fld>
            <a:endParaRPr lang="en-CA" sz="1200">
              <a:solidFill>
                <a:schemeClr val="tx1"/>
              </a:solidFill>
              <a:latin typeface="Calibri"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3" name="Rectangle 2"/>
          <p:cNvSpPr>
            <a:spLocks noGrp="1" noRot="1" noChangeAspect="1" noTextEdit="1"/>
          </p:cNvSpPr>
          <p:nvPr>
            <p:ph type="sldImg"/>
          </p:nvPr>
        </p:nvSpPr>
        <p:spPr bwMode="auto">
          <a:noFill/>
          <a:ln>
            <a:solidFill>
              <a:srgbClr val="000000"/>
            </a:solidFill>
            <a:miter lim="800000"/>
            <a:headEnd/>
            <a:tailEnd/>
          </a:ln>
        </p:spPr>
      </p:sp>
      <p:sp>
        <p:nvSpPr>
          <p:cNvPr id="59394"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Next, we tested an explanatory model of pivotal posts.</a:t>
            </a:r>
          </a:p>
          <a:p>
            <a:r>
              <a:rPr lang="en-US" smtClean="0"/>
              <a:t> We see that extensive summaries are extremely likely to be pivotal posts.</a:t>
            </a:r>
          </a:p>
          <a:p>
            <a:r>
              <a:rPr lang="en-US" smtClean="0"/>
              <a:t> As before, black lines indicate positive links and thicker lines indicate larger effect sizes.</a:t>
            </a:r>
          </a:p>
          <a:p>
            <a:r>
              <a:rPr lang="en-US" smtClean="0"/>
              <a:t> Furthermore, both synthesizers and wrappers were very likely to create extensive summaries that were pivotal posts.</a:t>
            </a:r>
          </a:p>
          <a:p>
            <a:r>
              <a:rPr lang="en-US" smtClean="0"/>
              <a:t>  The synthesizer results was expected, but the wrapper result requires a bit of explanation.</a:t>
            </a:r>
          </a:p>
          <a:p>
            <a:r>
              <a:rPr lang="en-US" smtClean="0"/>
              <a:t>  We expected the wrapper to be the last post of each week’s discussion.</a:t>
            </a:r>
          </a:p>
          <a:p>
            <a:r>
              <a:rPr lang="en-US" smtClean="0"/>
              <a:t>  However, university students often do their work at the last minute, so many students posted after the wrapper’s summary, and did so at a higher knowledge construction phase.</a:t>
            </a:r>
          </a:p>
          <a:p>
            <a:r>
              <a:rPr lang="en-US" smtClean="0"/>
              <a:t>  In these cases, the wrapper’s post also served as a midway summary.</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1" name="Rectangle 2"/>
          <p:cNvSpPr>
            <a:spLocks noGrp="1" noRot="1" noChangeAspect="1" noTextEdit="1"/>
          </p:cNvSpPr>
          <p:nvPr>
            <p:ph type="sldImg"/>
          </p:nvPr>
        </p:nvSpPr>
        <p:spPr bwMode="auto">
          <a:noFill/>
          <a:ln>
            <a:solidFill>
              <a:srgbClr val="000000"/>
            </a:solidFill>
            <a:miter lim="800000"/>
            <a:headEnd/>
            <a:tailEnd/>
          </a:ln>
        </p:spPr>
      </p:sp>
      <p:sp>
        <p:nvSpPr>
          <p:cNvPr id="61442"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Lastly, we tested our explanatory model of knowledge construction.</a:t>
            </a:r>
          </a:p>
          <a:p>
            <a:r>
              <a:rPr lang="en-US" smtClean="0"/>
              <a:t> As foreshadowed by the knowledge construction pattern results, posts that occurred after the first pivotal moment were in higher knowledge construction phases.</a:t>
            </a:r>
          </a:p>
          <a:p>
            <a:r>
              <a:rPr lang="en-US" smtClean="0"/>
              <a:t> Consistent with the past literature, summaries were often in higher knowledge construction phases.</a:t>
            </a:r>
          </a:p>
          <a:p>
            <a:r>
              <a:rPr lang="en-US" smtClean="0"/>
              <a:t>  And they occurred more often after the first pivotal post.</a:t>
            </a:r>
          </a:p>
          <a:p>
            <a:r>
              <a:rPr lang="en-US" smtClean="0"/>
              <a:t>  Synthesizers were much more likely to post summaries.</a:t>
            </a:r>
          </a:p>
          <a:p>
            <a:r>
              <a:rPr lang="en-US" smtClean="0"/>
              <a:t>  As were Wrappers, as we just discussed.</a:t>
            </a:r>
          </a:p>
          <a:p>
            <a:r>
              <a:rPr lang="en-US" smtClean="0"/>
              <a:t> After the first pivotal post, new ideas in the previous post were far less likely to be followed by posts in higher knowledge construction phases.</a:t>
            </a:r>
          </a:p>
          <a:p>
            <a:r>
              <a:rPr lang="en-US" smtClean="0"/>
              <a:t> As before, red lines indicate negative links.</a:t>
            </a:r>
          </a:p>
          <a:p>
            <a:r>
              <a:rPr lang="en-US" smtClean="0"/>
              <a:t>  Lastly, responsive posts after the first pivotal post were more likely to be followed two posts later by a higher knowledge construction post.</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89" name="Rectangle 2"/>
          <p:cNvSpPr>
            <a:spLocks noGrp="1" noRot="1" noChangeAspect="1" noTextEdit="1"/>
          </p:cNvSpPr>
          <p:nvPr>
            <p:ph type="sldImg"/>
          </p:nvPr>
        </p:nvSpPr>
        <p:spPr bwMode="auto">
          <a:noFill/>
          <a:ln>
            <a:solidFill>
              <a:srgbClr val="000000"/>
            </a:solidFill>
            <a:miter lim="800000"/>
            <a:headEnd/>
            <a:tailEnd/>
          </a:ln>
        </p:spPr>
      </p:sp>
      <p:sp>
        <p:nvSpPr>
          <p:cNvPr id="63490"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In summary, we have 3 sets of results regarding knowledge construction patterns, pivotal posts and extensive summaries.</a:t>
            </a:r>
          </a:p>
          <a:p>
            <a:r>
              <a:rPr lang="en-US" smtClean="0"/>
              <a:t> </a:t>
            </a:r>
          </a:p>
          <a:p>
            <a:r>
              <a:rPr lang="en-US" smtClean="0"/>
              <a:t> First, most discussions had 1 pivotal post and two segments.</a:t>
            </a:r>
          </a:p>
          <a:p>
            <a:r>
              <a:rPr lang="en-US" smtClean="0"/>
              <a:t>  The first segment was typically dominated by phase 1 posts, sharing ideas, </a:t>
            </a:r>
          </a:p>
          <a:p>
            <a:r>
              <a:rPr lang="en-US" smtClean="0"/>
              <a:t>and the second segment was typically dominated by a phase 3 or a phase 5 post, negotiating meaning or agreeing/applying ideas.</a:t>
            </a:r>
          </a:p>
          <a:p>
            <a:r>
              <a:rPr lang="en-US" smtClean="0"/>
              <a:t>  Very few posts were at phase 2 or phase 4 (dissonance or testing).</a:t>
            </a:r>
          </a:p>
          <a:p>
            <a:endParaRPr lang="en-US" smtClean="0"/>
          </a:p>
          <a:p>
            <a:r>
              <a:rPr lang="en-US" smtClean="0"/>
              <a:t>Most pivotal posts were extensive summaries, usually by a student in the role of synthesizer or wrapper.</a:t>
            </a:r>
          </a:p>
          <a:p>
            <a:endParaRPr lang="en-US" smtClean="0"/>
          </a:p>
          <a:p>
            <a:r>
              <a:rPr lang="en-US" smtClean="0"/>
              <a:t>Extensive summary posts both showed higher knowledge construction phases and elevated the knowledge construction of subsequent posts.</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7" name="Rectangle 2"/>
          <p:cNvSpPr>
            <a:spLocks noGrp="1" noRot="1" noChangeAspect="1" noTextEdit="1"/>
          </p:cNvSpPr>
          <p:nvPr>
            <p:ph type="sldImg"/>
          </p:nvPr>
        </p:nvSpPr>
        <p:spPr bwMode="auto">
          <a:noFill/>
          <a:ln>
            <a:solidFill>
              <a:srgbClr val="000000"/>
            </a:solidFill>
            <a:miter lim="800000"/>
            <a:headEnd/>
            <a:tailEnd/>
          </a:ln>
        </p:spPr>
      </p:sp>
      <p:sp>
        <p:nvSpPr>
          <p:cNvPr id="65538"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Our study has several implications for teachers, designers and researchers.</a:t>
            </a:r>
          </a:p>
          <a:p>
            <a:r>
              <a:rPr lang="en-US" smtClean="0"/>
              <a:t>  For the teacher or the online discussion environment designer, Assigning a synthesizer role to students is a simple effective intervention that increases midway summaries and elevates the knowledge construction of other students.</a:t>
            </a:r>
          </a:p>
          <a:p>
            <a:r>
              <a:rPr lang="en-US" smtClean="0"/>
              <a:t>  Second, we need not require students to go through each knowledge construction phase to have productive discussions.</a:t>
            </a:r>
          </a:p>
          <a:p>
            <a:endParaRPr lang="en-US" smtClean="0"/>
          </a:p>
          <a:p>
            <a:r>
              <a:rPr lang="en-US" smtClean="0"/>
              <a:t>For researchers, we empirically tested Gunawardena and her colleagues’ knowledge construction model, showing partial, but not full support.</a:t>
            </a:r>
          </a:p>
          <a:p>
            <a:r>
              <a:rPr lang="en-US" smtClean="0"/>
              <a:t>  Also, we introduced a new method for analyzing online discussions that </a:t>
            </a:r>
          </a:p>
          <a:p>
            <a:r>
              <a:rPr lang="en-US" smtClean="0"/>
              <a:t>statistically identifies pivotal posts and segments, tests hypotheses about relationships among posts, examines variables at multiple levels, and examines differences over time.</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5" name="Rectangle 2"/>
          <p:cNvSpPr>
            <a:spLocks noGrp="1" noRot="1" noChangeAspect="1" noTextEdit="1"/>
          </p:cNvSpPr>
          <p:nvPr>
            <p:ph type="sldImg"/>
          </p:nvPr>
        </p:nvSpPr>
        <p:spPr bwMode="auto">
          <a:noFill/>
          <a:ln>
            <a:solidFill>
              <a:srgbClr val="000000"/>
            </a:solidFill>
            <a:miter lim="800000"/>
            <a:headEnd/>
            <a:tailEnd/>
          </a:ln>
        </p:spPr>
      </p:sp>
      <p:sp>
        <p:nvSpPr>
          <p:cNvPr id="67586"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defTabSz="920750"/>
            <a:r>
              <a:rPr lang="en-US" smtClean="0"/>
              <a:t>We use Gunawardena and her colleagues’ Knowledge construction framework.  They propose that productive discussions often proceed through 5 phases: sharing information, exploring dissonance, negotiating meaning, testing their ideas, and agreeing on a resolution and applying it.</a:t>
            </a:r>
          </a:p>
          <a:p>
            <a:pPr defTabSz="920750"/>
            <a:r>
              <a:rPr lang="en-US" smtClean="0"/>
              <a:t>Initially, discussants typically share ideas, knowledge construction phase 1.  Lauren might have an interpretation for one segment of the dialogue.  In that same segment, Cathy notes a relationship between two people.  Sarah adds that they tend to use a specific discourse marker. This could go on for a long time.  During this time, the discussion stays in knowledge construction phase 1, sharing ideas. Many online discussions stay at phase 1 and never advance to higher phases.</a:t>
            </a:r>
          </a:p>
          <a:p>
            <a:pPr defTabSz="920750"/>
            <a:r>
              <a:rPr lang="en-US" smtClean="0"/>
              <a:t>In some discussions, there is a disagreement or at least dissonance in the discussion, knowledge construction phase 2. Gaowei might have an interpretation of the dialogue segment that conflicts with Lauren’s interpretation. At this point, others could respond with more new ideas, staying at knowledge construction phase 1. Or, Gaowei’s disagreement might spark a series of disagreements about the interpretation of Lauren’s initial dialogue segment. In the latter case, the entire discussion moves to knowledge construction phase 2, exploring dissonance.</a:t>
            </a:r>
          </a:p>
          <a:p>
            <a:pPr defTabSz="920750"/>
            <a:r>
              <a:rPr lang="en-US" smtClean="0"/>
              <a:t>Sometimes, a person tries to connect some of the disagreements and fit them together.  For example, Sherice might notice that Lauren’s interpretation rests on one assumption, while Gaowei’s interpretation depends on a different assumption.  People might disagree with Sherice and continue supporting their own arguments, thereby staying in Phase 2. Or, the discussion might revert to listing of ideas and return to phase 1.  A third possibility is that other group members follow Sherice’s lead and try to understand the relationships between Lauren and Gaowei’s interpretations.</a:t>
            </a:r>
          </a:p>
          <a:p>
            <a:pPr defTabSz="920750"/>
            <a:r>
              <a:rPr lang="en-US" smtClean="0"/>
              <a:t>At some point, someone figures out a way to test some hypotheses, phase 4.  For example, Cathy might realize that if Lauren is correct, the students must have mentioned a specific piece of information earlier in their discussion.  Otherwise, Gaowei’s interpretation would be correct. Again, the group could follow Cathy’s lead, discuss ways of testing hypotheses, and advance to phase 4. Or they could stay at phase 3 or they could revert to earlier stages.</a:t>
            </a:r>
          </a:p>
          <a:p>
            <a:pPr defTabSz="920750"/>
            <a:r>
              <a:rPr lang="en-US" smtClean="0"/>
              <a:t>After testing their hypotheses, they might come to a resolution, phase 5. For example, Sarah integrates the result of their different hypothesis tests.  Then, they might elaborate their synthesis or discuss how to apply it to other situations. So, Lauren might highlight the key ideas that can be used in the next dialogue segment.  </a:t>
            </a:r>
          </a:p>
          <a:p>
            <a:pPr defTabSz="920750"/>
            <a:r>
              <a:rPr lang="en-US" smtClean="0"/>
              <a:t> </a:t>
            </a:r>
            <a:endParaRPr lang="en-CA" smtClean="0"/>
          </a:p>
        </p:txBody>
      </p:sp>
      <p:sp>
        <p:nvSpPr>
          <p:cNvPr id="225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072DC6A-4CC3-44B3-A20A-142E7B62D156}" type="slidenum">
              <a:rPr lang="en-CA"/>
              <a:pPr fontAlgn="base">
                <a:spcBef>
                  <a:spcPct val="0"/>
                </a:spcBef>
                <a:spcAft>
                  <a:spcPct val="0"/>
                </a:spcAft>
                <a:defRPr/>
              </a:pPr>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7" name="Slide Image Placeholder 1"/>
          <p:cNvSpPr>
            <a:spLocks noGrp="1" noRot="1" noChangeAspect="1" noTextEdi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defTabSz="920750"/>
            <a:r>
              <a:rPr lang="en-US" smtClean="0"/>
              <a:t> This study is particularly timely because it stands at the intersection of several emerging themes in collaborative learning research: focusing on processes, examining time, and connecting different levels of analyses.  After many studies of group structures and contexts, researchers are focusing on the detailed processes by which group members construct meaning. </a:t>
            </a:r>
          </a:p>
          <a:p>
            <a:pPr defTabSz="920750"/>
            <a:endParaRPr lang="en-US" smtClean="0"/>
          </a:p>
          <a:p>
            <a:pPr defTabSz="920750"/>
            <a:r>
              <a:rPr lang="en-US" smtClean="0"/>
              <a:t>Second, scholars are examining the flow of interactions over time. Specifically, they are looking at how micro-time contexts, such as utterances, and meso-time contexts, such as time periods or subtopic sequences, influence student interactions.  </a:t>
            </a:r>
          </a:p>
          <a:p>
            <a:pPr defTabSz="920750"/>
            <a:endParaRPr lang="en-US" smtClean="0"/>
          </a:p>
          <a:p>
            <a:pPr defTabSz="920750"/>
            <a:r>
              <a:rPr lang="en-US" smtClean="0"/>
              <a:t>Lastly, researchers are connecting different levels of analysis.  How does one person’s utterance influence the next person’s utterance? How are these related to individual characteristics like gender or status? How do characteristics of utterances and individual members give rise to group interaction patterns?</a:t>
            </a:r>
            <a:endParaRPr lang="en-CA" smtClean="0"/>
          </a:p>
        </p:txBody>
      </p:sp>
      <p:sp>
        <p:nvSpPr>
          <p:cNvPr id="204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489498A-7B7F-4A82-A9F9-50415AACC970}" type="slidenum">
              <a:rPr lang="en-CA"/>
              <a:pPr fontAlgn="base">
                <a:spcBef>
                  <a:spcPct val="0"/>
                </a:spcBef>
                <a:spcAft>
                  <a:spcPct val="0"/>
                </a:spcAft>
                <a:defRPr/>
              </a:pPr>
              <a:t>4</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defTabSz="920750"/>
            <a:r>
              <a:rPr lang="en-US" smtClean="0"/>
              <a:t>We’ve discussed the different knowledge construction phases and now we turn to possible patterns of knowledge construction phases</a:t>
            </a:r>
          </a:p>
          <a:p>
            <a:pPr defTabSz="920750"/>
            <a:r>
              <a:rPr lang="en-US" smtClean="0"/>
              <a:t>First, we test whether knowledge construction follows the five phase process described by Gunawardena and her colleagues.  If they are correct, the results should look somewhat like an ascending staircase, with some noise.</a:t>
            </a:r>
          </a:p>
          <a:p>
            <a:pPr defTabSz="920750"/>
            <a:r>
              <a:rPr lang="en-US" smtClean="0"/>
              <a:t>Another possibility is that sometimes a group regresses back into a lower knowledge construction phase, in this case, phase 2, and then continues upward through the phases.</a:t>
            </a:r>
          </a:p>
          <a:p>
            <a:pPr defTabSz="920750"/>
            <a:r>
              <a:rPr lang="en-US" smtClean="0"/>
              <a:t>Still a third possibility is that a group skips one or more knowledge construction phases.  For example,   this group skips phases 2 and 4.</a:t>
            </a:r>
          </a:p>
          <a:p>
            <a:pPr defTabSz="920750"/>
            <a:r>
              <a:rPr lang="en-US" smtClean="0"/>
              <a:t>A fourth possibility is that a group both skips phases and regresses.</a:t>
            </a:r>
          </a:p>
          <a:p>
            <a:pPr defTabSz="920750"/>
            <a:r>
              <a:rPr lang="en-US" smtClean="0"/>
              <a:t>A fifth possibility is that some sequences are so noisy that there is no dominant knowledge construction phase.</a:t>
            </a:r>
          </a:p>
          <a:p>
            <a:pPr defTabSz="920750"/>
            <a:r>
              <a:rPr lang="en-US" smtClean="0"/>
              <a:t>Lastly, it could all be noise with no distinct phases.</a:t>
            </a:r>
            <a:endParaRPr lang="en-CA" smtClean="0"/>
          </a:p>
        </p:txBody>
      </p:sp>
      <p:sp>
        <p:nvSpPr>
          <p:cNvPr id="245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37094DE-0EB4-4271-B962-49213CC1485D}" type="slidenum">
              <a:rPr lang="en-CA"/>
              <a:pPr fontAlgn="base">
                <a:spcBef>
                  <a:spcPct val="0"/>
                </a:spcBef>
                <a:spcAft>
                  <a:spcPct val="0"/>
                </a:spcAft>
                <a:defRPr/>
              </a:pPr>
              <a:t>5</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3" name="Rectangle 2"/>
          <p:cNvSpPr>
            <a:spLocks noGrp="1" noRot="1" noChangeAspect="1" noTextEdit="1"/>
          </p:cNvSpPr>
          <p:nvPr>
            <p:ph type="sldImg"/>
          </p:nvPr>
        </p:nvSpPr>
        <p:spPr bwMode="auto">
          <a:noFill/>
          <a:ln>
            <a:solidFill>
              <a:srgbClr val="000000"/>
            </a:solidFill>
            <a:miter lim="800000"/>
            <a:headEnd/>
            <a:tailEnd/>
          </a:ln>
        </p:spPr>
      </p:sp>
      <p:sp>
        <p:nvSpPr>
          <p:cNvPr id="28674"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In short, we have 3 primary research questions.</a:t>
            </a:r>
          </a:p>
          <a:p>
            <a:r>
              <a:rPr lang="en-US" smtClean="0"/>
              <a:t>What patterns characterize knowledge construction processes during an online discussion?</a:t>
            </a:r>
          </a:p>
          <a:p>
            <a:r>
              <a:rPr lang="en-US" smtClean="0"/>
              <a:t>Which of the six patterns that I just described best fits the data?</a:t>
            </a:r>
          </a:p>
          <a:p>
            <a:endParaRPr lang="en-US" smtClean="0"/>
          </a:p>
          <a:p>
            <a:r>
              <a:rPr lang="en-US" smtClean="0"/>
              <a:t>What characterizes pivotal posts that divide a discussion into distinct segments?</a:t>
            </a:r>
          </a:p>
          <a:p>
            <a:r>
              <a:rPr lang="en-US" smtClean="0"/>
              <a:t>Do pivotal posts often have a specific function? Like Summaries? Are they written by people in a specific role? Do they tend to occur after a sequence of specific types of posts?</a:t>
            </a:r>
          </a:p>
          <a:p>
            <a:endParaRPr lang="en-US" smtClean="0"/>
          </a:p>
          <a:p>
            <a:r>
              <a:rPr lang="en-US" smtClean="0"/>
              <a:t>Which characteristics of a post influence the knowledge construction phase of the next post?</a:t>
            </a:r>
          </a:p>
          <a:p>
            <a:r>
              <a:rPr lang="en-US" smtClean="0"/>
              <a:t>Do some sequences of characteristics of posts tend to result in higher or lower knowledge construction phases?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1" name="Rectangle 2"/>
          <p:cNvSpPr>
            <a:spLocks noGrp="1" noRot="1" noChangeAspect="1" noTextEdit="1"/>
          </p:cNvSpPr>
          <p:nvPr>
            <p:ph type="sldImg"/>
          </p:nvPr>
        </p:nvSpPr>
        <p:spPr bwMode="auto">
          <a:noFill/>
          <a:ln>
            <a:solidFill>
              <a:srgbClr val="000000"/>
            </a:solidFill>
            <a:miter lim="800000"/>
            <a:headEnd/>
            <a:tailEnd/>
          </a:ln>
        </p:spPr>
      </p:sp>
      <p:sp>
        <p:nvSpPr>
          <p:cNvPr id="30722"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We have parallel hypotheses for our explanatory model of pivotal posts. Again, we expect each student playing the synthesizer role in a given week to write more summaries, which in turn are expected to be pivotal posts that divide the online discussion into distinct segment.  We control for the same variables as before except that we omit the discussion segment which are defined by the pivotal posts.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69" name="Rectangle 2"/>
          <p:cNvSpPr>
            <a:spLocks noGrp="1" noRot="1" noChangeAspect="1" noTextEdit="1"/>
          </p:cNvSpPr>
          <p:nvPr>
            <p:ph type="sldImg"/>
          </p:nvPr>
        </p:nvSpPr>
        <p:spPr bwMode="auto">
          <a:noFill/>
          <a:ln>
            <a:solidFill>
              <a:srgbClr val="000000"/>
            </a:solidFill>
            <a:miter lim="800000"/>
            <a:headEnd/>
            <a:tailEnd/>
          </a:ln>
        </p:spPr>
      </p:sp>
      <p:sp>
        <p:nvSpPr>
          <p:cNvPr id="32770"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Our model shows our expected answers to these questions </a:t>
            </a:r>
          </a:p>
          <a:p>
            <a:r>
              <a:rPr lang="en-US" smtClean="0"/>
              <a:t>	We expect each student playing the synthesizer role in a given week to write more summaries, which in turn are expected to be in higher knowledge construction phases. Furthermore, we control for other variables at various levels: the time context, such as the week or the segment of posts, individual characteristics such as gender or age, and post characteristics such as number of words in the post or the time of the post.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7" name="Slide Image Placeholder 1"/>
          <p:cNvSpPr>
            <a:spLocks noGrp="1" noRot="1" noChangeAspect="1" noTextEdi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defTabSz="920750"/>
            <a:r>
              <a:rPr lang="en-US" smtClean="0"/>
              <a:t>To address these questions, we’ve collected data from students in a blended educational technology course.  13 weeks were face-to-face, and 8 weeks were online discussions.  The 20 students in the course were split into 2 groups of 10 and each group had their own discussion, so there were a total of 16 online discussions.  </a:t>
            </a:r>
          </a:p>
          <a:p>
            <a:pPr defTabSz="920750"/>
            <a:r>
              <a:rPr lang="en-US" smtClean="0"/>
              <a:t>Each week, there was an instructional design challenge.  For example the first week’s task was how would you design a set of activities to help a group of 10 year-olds become “experts” in the Chinese Zodiac.  </a:t>
            </a:r>
          </a:p>
          <a:p>
            <a:pPr defTabSz="920750"/>
            <a:r>
              <a:rPr lang="en-US" smtClean="0"/>
              <a:t>10 roles were introduced to the students through modeling.  Then, the roles were rotated among the students each week.  So that each student had a new role each week.  To test the impact of summaries in the middle of a discussion, we assigned this function to the Synthesizer role.</a:t>
            </a:r>
            <a:endParaRPr lang="en-CA" smtClean="0"/>
          </a:p>
        </p:txBody>
      </p:sp>
      <p:sp>
        <p:nvSpPr>
          <p:cNvPr id="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3E67239-CB31-4091-8F76-7DF70937CC8B}" type="slidenum">
              <a:rPr lang="en-CA"/>
              <a:pPr fontAlgn="base">
                <a:spcBef>
                  <a:spcPct val="0"/>
                </a:spcBef>
                <a:spcAft>
                  <a:spcPct val="0"/>
                </a:spcAft>
                <a:defRPr/>
              </a:pPr>
              <a:t>9</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lvl1pPr>
              <a:defRPr/>
            </a:lvl1pPr>
          </a:lstStyle>
          <a:p>
            <a:pPr>
              <a:defRPr/>
            </a:pPr>
            <a:fld id="{EBF32C6A-6ABB-4521-99AC-2E8F3F174BE7}" type="datetimeFigureOut">
              <a:rPr lang="en-CA"/>
              <a:pPr>
                <a:defRPr/>
              </a:pPr>
              <a:t>5/27/11</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27199436-E743-4682-884E-6C994E836031}" type="slidenum">
              <a:rPr lang="en-CA"/>
              <a:pPr>
                <a:defRPr/>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E69AD645-DB3A-4BB3-B87C-C34A1093FAE8}" type="datetimeFigureOut">
              <a:rPr lang="en-CA"/>
              <a:pPr>
                <a:defRPr/>
              </a:pPr>
              <a:t>5/27/11</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660310BC-9FBA-49B2-9CF5-51808F461B2F}" type="slidenum">
              <a:rPr lang="en-CA"/>
              <a:pPr>
                <a:defRPr/>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BBD1D1C2-F72D-441A-82C4-F69615FEBDE4}" type="datetimeFigureOut">
              <a:rPr lang="en-CA"/>
              <a:pPr>
                <a:defRPr/>
              </a:pPr>
              <a:t>5/27/11</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507BD5A0-6D3D-4C74-A98B-813F5A49B60B}" type="slidenum">
              <a:rPr lang="en-CA"/>
              <a:pPr>
                <a:defRPr/>
              </a:pPr>
              <a:t>‹#›</a:t>
            </a:fld>
            <a:endParaRPr lang="en-C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Only" preserve="1">
  <p:cSld name="내용">
    <p:spTree>
      <p:nvGrpSpPr>
        <p:cNvPr id="1" name=""/>
        <p:cNvGrpSpPr/>
        <p:nvPr/>
      </p:nvGrpSpPr>
      <p:grpSpPr>
        <a:xfrm>
          <a:off x="0" y="0"/>
          <a:ext cx="0" cy="0"/>
          <a:chOff x="0" y="0"/>
          <a:chExt cx="0" cy="0"/>
        </a:xfrm>
      </p:grpSpPr>
      <p:sp>
        <p:nvSpPr>
          <p:cNvPr id="2" name="내용 개체 틀 1"/>
          <p:cNvSpPr>
            <a:spLocks noGrp="1"/>
          </p:cNvSpPr>
          <p:nvPr>
            <p:ph/>
          </p:nvPr>
        </p:nvSpPr>
        <p:spPr>
          <a:xfrm>
            <a:off x="457200" y="274638"/>
            <a:ext cx="8229600" cy="5851525"/>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3" name="Date Placeholder 3"/>
          <p:cNvSpPr>
            <a:spLocks noGrp="1"/>
          </p:cNvSpPr>
          <p:nvPr>
            <p:ph type="dt" sz="half" idx="10"/>
          </p:nvPr>
        </p:nvSpPr>
        <p:spPr/>
        <p:txBody>
          <a:bodyPr/>
          <a:lstStyle>
            <a:lvl1pPr>
              <a:defRPr/>
            </a:lvl1pPr>
          </a:lstStyle>
          <a:p>
            <a:pPr>
              <a:defRPr/>
            </a:pPr>
            <a:fld id="{893868B6-2221-4C13-AB88-479D45EEB9EB}" type="datetimeFigureOut">
              <a:rPr lang="en-CA"/>
              <a:pPr>
                <a:defRPr/>
              </a:pPr>
              <a:t>5/27/11</a:t>
            </a:fld>
            <a:endParaRPr lang="en-CA"/>
          </a:p>
        </p:txBody>
      </p:sp>
      <p:sp>
        <p:nvSpPr>
          <p:cNvPr id="4" name="Footer Placeholder 4"/>
          <p:cNvSpPr>
            <a:spLocks noGrp="1"/>
          </p:cNvSpPr>
          <p:nvPr>
            <p:ph type="ftr" sz="quarter" idx="11"/>
          </p:nvPr>
        </p:nvSpPr>
        <p:spPr/>
        <p:txBody>
          <a:bodyPr/>
          <a:lstStyle>
            <a:lvl1pPr>
              <a:defRPr/>
            </a:lvl1pPr>
          </a:lstStyle>
          <a:p>
            <a:pPr>
              <a:defRPr/>
            </a:pPr>
            <a:endParaRPr lang="en-CA"/>
          </a:p>
        </p:txBody>
      </p:sp>
      <p:sp>
        <p:nvSpPr>
          <p:cNvPr id="5" name="Slide Number Placeholder 5"/>
          <p:cNvSpPr>
            <a:spLocks noGrp="1"/>
          </p:cNvSpPr>
          <p:nvPr>
            <p:ph type="sldNum" sz="quarter" idx="12"/>
          </p:nvPr>
        </p:nvSpPr>
        <p:spPr/>
        <p:txBody>
          <a:bodyPr/>
          <a:lstStyle>
            <a:lvl1pPr>
              <a:defRPr/>
            </a:lvl1pPr>
          </a:lstStyle>
          <a:p>
            <a:pPr>
              <a:defRPr/>
            </a:pPr>
            <a:fld id="{D5C0EA68-A6E6-46A2-91E4-4DA5048CC299}" type="slidenum">
              <a:rPr lang="en-CA"/>
              <a:pPr>
                <a:defRPr/>
              </a:pPr>
              <a:t>‹#›</a:t>
            </a:fld>
            <a:endParaRPr lang="en-CA"/>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Date Placeholder 3"/>
          <p:cNvSpPr>
            <a:spLocks noGrp="1"/>
          </p:cNvSpPr>
          <p:nvPr>
            <p:ph type="dt" sz="half" idx="10"/>
          </p:nvPr>
        </p:nvSpPr>
        <p:spPr/>
        <p:txBody>
          <a:bodyPr/>
          <a:lstStyle>
            <a:lvl1pPr>
              <a:defRPr/>
            </a:lvl1pPr>
          </a:lstStyle>
          <a:p>
            <a:pPr>
              <a:defRPr/>
            </a:pPr>
            <a:fld id="{EDA9783C-54BF-4797-BBB9-1EACA75150D6}" type="datetimeFigureOut">
              <a:rPr lang="en-CA"/>
              <a:pPr>
                <a:defRPr/>
              </a:pPr>
              <a:t>5/27/11</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9E32E74E-AC03-4249-AF8E-EBF29CDC28A8}" type="slidenum">
              <a:rPr lang="en-CA"/>
              <a:pPr>
                <a:defRPr/>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EB20A188-A152-4504-B277-805344150DEA}" type="datetimeFigureOut">
              <a:rPr lang="en-CA"/>
              <a:pPr>
                <a:defRPr/>
              </a:pPr>
              <a:t>5/27/11</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F9ED8EA9-CCC9-4662-A31B-9B8536AE7053}" type="slidenum">
              <a:rPr lang="en-CA"/>
              <a:pPr>
                <a:defRPr/>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67054E7-FA3F-48F0-A262-8E869CF3A0A3}" type="datetimeFigureOut">
              <a:rPr lang="en-CA"/>
              <a:pPr>
                <a:defRPr/>
              </a:pPr>
              <a:t>5/27/11</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34FAF65A-F7D3-4F5C-BF54-6AD6181D8370}" type="slidenum">
              <a:rPr lang="en-CA"/>
              <a:pPr>
                <a:defRPr/>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3"/>
          <p:cNvSpPr>
            <a:spLocks noGrp="1"/>
          </p:cNvSpPr>
          <p:nvPr>
            <p:ph type="dt" sz="half" idx="10"/>
          </p:nvPr>
        </p:nvSpPr>
        <p:spPr/>
        <p:txBody>
          <a:bodyPr/>
          <a:lstStyle>
            <a:lvl1pPr>
              <a:defRPr/>
            </a:lvl1pPr>
          </a:lstStyle>
          <a:p>
            <a:pPr>
              <a:defRPr/>
            </a:pPr>
            <a:fld id="{25DF11F6-78FC-44CB-BC89-EA21BA4EF6B0}" type="datetimeFigureOut">
              <a:rPr lang="en-CA"/>
              <a:pPr>
                <a:defRPr/>
              </a:pPr>
              <a:t>5/27/11</a:t>
            </a:fld>
            <a:endParaRPr lang="en-CA"/>
          </a:p>
        </p:txBody>
      </p:sp>
      <p:sp>
        <p:nvSpPr>
          <p:cNvPr id="6" name="Footer Placeholder 4"/>
          <p:cNvSpPr>
            <a:spLocks noGrp="1"/>
          </p:cNvSpPr>
          <p:nvPr>
            <p:ph type="ftr" sz="quarter" idx="11"/>
          </p:nvPr>
        </p:nvSpPr>
        <p:spPr/>
        <p:txBody>
          <a:bodyPr/>
          <a:lstStyle>
            <a:lvl1pPr>
              <a:defRPr/>
            </a:lvl1pPr>
          </a:lstStyle>
          <a:p>
            <a:pPr>
              <a:defRPr/>
            </a:pPr>
            <a:endParaRPr lang="en-CA"/>
          </a:p>
        </p:txBody>
      </p:sp>
      <p:sp>
        <p:nvSpPr>
          <p:cNvPr id="7" name="Slide Number Placeholder 5"/>
          <p:cNvSpPr>
            <a:spLocks noGrp="1"/>
          </p:cNvSpPr>
          <p:nvPr>
            <p:ph type="sldNum" sz="quarter" idx="12"/>
          </p:nvPr>
        </p:nvSpPr>
        <p:spPr/>
        <p:txBody>
          <a:bodyPr/>
          <a:lstStyle>
            <a:lvl1pPr>
              <a:defRPr/>
            </a:lvl1pPr>
          </a:lstStyle>
          <a:p>
            <a:pPr>
              <a:defRPr/>
            </a:pPr>
            <a:fld id="{10D76C66-8120-4B55-9B5A-E5D1E8204447}" type="slidenum">
              <a:rPr lang="en-CA"/>
              <a:pPr>
                <a:defRPr/>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3"/>
          <p:cNvSpPr>
            <a:spLocks noGrp="1"/>
          </p:cNvSpPr>
          <p:nvPr>
            <p:ph type="dt" sz="half" idx="10"/>
          </p:nvPr>
        </p:nvSpPr>
        <p:spPr/>
        <p:txBody>
          <a:bodyPr/>
          <a:lstStyle>
            <a:lvl1pPr>
              <a:defRPr/>
            </a:lvl1pPr>
          </a:lstStyle>
          <a:p>
            <a:pPr>
              <a:defRPr/>
            </a:pPr>
            <a:fld id="{A7EBD708-AADB-4AE5-B3CB-57B5097F8679}" type="datetimeFigureOut">
              <a:rPr lang="en-CA"/>
              <a:pPr>
                <a:defRPr/>
              </a:pPr>
              <a:t>5/27/11</a:t>
            </a:fld>
            <a:endParaRPr lang="en-CA"/>
          </a:p>
        </p:txBody>
      </p:sp>
      <p:sp>
        <p:nvSpPr>
          <p:cNvPr id="8" name="Footer Placeholder 4"/>
          <p:cNvSpPr>
            <a:spLocks noGrp="1"/>
          </p:cNvSpPr>
          <p:nvPr>
            <p:ph type="ftr" sz="quarter" idx="11"/>
          </p:nvPr>
        </p:nvSpPr>
        <p:spPr/>
        <p:txBody>
          <a:bodyPr/>
          <a:lstStyle>
            <a:lvl1pPr>
              <a:defRPr/>
            </a:lvl1pPr>
          </a:lstStyle>
          <a:p>
            <a:pPr>
              <a:defRPr/>
            </a:pPr>
            <a:endParaRPr lang="en-CA"/>
          </a:p>
        </p:txBody>
      </p:sp>
      <p:sp>
        <p:nvSpPr>
          <p:cNvPr id="9" name="Slide Number Placeholder 5"/>
          <p:cNvSpPr>
            <a:spLocks noGrp="1"/>
          </p:cNvSpPr>
          <p:nvPr>
            <p:ph type="sldNum" sz="quarter" idx="12"/>
          </p:nvPr>
        </p:nvSpPr>
        <p:spPr/>
        <p:txBody>
          <a:bodyPr/>
          <a:lstStyle>
            <a:lvl1pPr>
              <a:defRPr/>
            </a:lvl1pPr>
          </a:lstStyle>
          <a:p>
            <a:pPr>
              <a:defRPr/>
            </a:pPr>
            <a:fld id="{97529B74-69F4-4189-983A-EF9C219B7751}" type="slidenum">
              <a:rPr lang="en-CA"/>
              <a:pPr>
                <a:defRPr/>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3"/>
          <p:cNvSpPr>
            <a:spLocks noGrp="1"/>
          </p:cNvSpPr>
          <p:nvPr>
            <p:ph type="dt" sz="half" idx="10"/>
          </p:nvPr>
        </p:nvSpPr>
        <p:spPr/>
        <p:txBody>
          <a:bodyPr/>
          <a:lstStyle>
            <a:lvl1pPr>
              <a:defRPr/>
            </a:lvl1pPr>
          </a:lstStyle>
          <a:p>
            <a:pPr>
              <a:defRPr/>
            </a:pPr>
            <a:fld id="{884D361D-4A05-4817-A0A1-8BF910D5BB67}" type="datetimeFigureOut">
              <a:rPr lang="en-CA"/>
              <a:pPr>
                <a:defRPr/>
              </a:pPr>
              <a:t>5/27/11</a:t>
            </a:fld>
            <a:endParaRPr lang="en-CA"/>
          </a:p>
        </p:txBody>
      </p:sp>
      <p:sp>
        <p:nvSpPr>
          <p:cNvPr id="4" name="Footer Placeholder 4"/>
          <p:cNvSpPr>
            <a:spLocks noGrp="1"/>
          </p:cNvSpPr>
          <p:nvPr>
            <p:ph type="ftr" sz="quarter" idx="11"/>
          </p:nvPr>
        </p:nvSpPr>
        <p:spPr/>
        <p:txBody>
          <a:bodyPr/>
          <a:lstStyle>
            <a:lvl1pPr>
              <a:defRPr/>
            </a:lvl1pPr>
          </a:lstStyle>
          <a:p>
            <a:pPr>
              <a:defRPr/>
            </a:pPr>
            <a:endParaRPr lang="en-CA"/>
          </a:p>
        </p:txBody>
      </p:sp>
      <p:sp>
        <p:nvSpPr>
          <p:cNvPr id="5" name="Slide Number Placeholder 5"/>
          <p:cNvSpPr>
            <a:spLocks noGrp="1"/>
          </p:cNvSpPr>
          <p:nvPr>
            <p:ph type="sldNum" sz="quarter" idx="12"/>
          </p:nvPr>
        </p:nvSpPr>
        <p:spPr/>
        <p:txBody>
          <a:bodyPr/>
          <a:lstStyle>
            <a:lvl1pPr>
              <a:defRPr/>
            </a:lvl1pPr>
          </a:lstStyle>
          <a:p>
            <a:pPr>
              <a:defRPr/>
            </a:pPr>
            <a:fld id="{84B581D7-DD18-49A6-AADB-9A1571CDF0C7}" type="slidenum">
              <a:rPr lang="en-CA"/>
              <a:pPr>
                <a:defRPr/>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4D1992A-EAFD-4D79-B7CC-363CD847A491}" type="datetimeFigureOut">
              <a:rPr lang="en-CA"/>
              <a:pPr>
                <a:defRPr/>
              </a:pPr>
              <a:t>5/27/11</a:t>
            </a:fld>
            <a:endParaRPr lang="en-CA"/>
          </a:p>
        </p:txBody>
      </p:sp>
      <p:sp>
        <p:nvSpPr>
          <p:cNvPr id="3" name="Footer Placeholder 4"/>
          <p:cNvSpPr>
            <a:spLocks noGrp="1"/>
          </p:cNvSpPr>
          <p:nvPr>
            <p:ph type="ftr" sz="quarter" idx="11"/>
          </p:nvPr>
        </p:nvSpPr>
        <p:spPr/>
        <p:txBody>
          <a:bodyPr/>
          <a:lstStyle>
            <a:lvl1pPr>
              <a:defRPr/>
            </a:lvl1pPr>
          </a:lstStyle>
          <a:p>
            <a:pPr>
              <a:defRPr/>
            </a:pPr>
            <a:endParaRPr lang="en-CA"/>
          </a:p>
        </p:txBody>
      </p:sp>
      <p:sp>
        <p:nvSpPr>
          <p:cNvPr id="4" name="Slide Number Placeholder 5"/>
          <p:cNvSpPr>
            <a:spLocks noGrp="1"/>
          </p:cNvSpPr>
          <p:nvPr>
            <p:ph type="sldNum" sz="quarter" idx="12"/>
          </p:nvPr>
        </p:nvSpPr>
        <p:spPr/>
        <p:txBody>
          <a:bodyPr/>
          <a:lstStyle>
            <a:lvl1pPr>
              <a:defRPr/>
            </a:lvl1pPr>
          </a:lstStyle>
          <a:p>
            <a:pPr>
              <a:defRPr/>
            </a:pPr>
            <a:fld id="{B26D2720-556C-49D2-9FA4-11F05AC185EC}" type="slidenum">
              <a:rPr lang="en-CA"/>
              <a:pPr>
                <a:defRPr/>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EAC5E15-9283-405A-9F78-CEA51578E1DF}" type="datetimeFigureOut">
              <a:rPr lang="en-CA"/>
              <a:pPr>
                <a:defRPr/>
              </a:pPr>
              <a:t>5/27/11</a:t>
            </a:fld>
            <a:endParaRPr lang="en-CA"/>
          </a:p>
        </p:txBody>
      </p:sp>
      <p:sp>
        <p:nvSpPr>
          <p:cNvPr id="6" name="Footer Placeholder 4"/>
          <p:cNvSpPr>
            <a:spLocks noGrp="1"/>
          </p:cNvSpPr>
          <p:nvPr>
            <p:ph type="ftr" sz="quarter" idx="11"/>
          </p:nvPr>
        </p:nvSpPr>
        <p:spPr/>
        <p:txBody>
          <a:bodyPr/>
          <a:lstStyle>
            <a:lvl1pPr>
              <a:defRPr/>
            </a:lvl1pPr>
          </a:lstStyle>
          <a:p>
            <a:pPr>
              <a:defRPr/>
            </a:pPr>
            <a:endParaRPr lang="en-CA"/>
          </a:p>
        </p:txBody>
      </p:sp>
      <p:sp>
        <p:nvSpPr>
          <p:cNvPr id="7" name="Slide Number Placeholder 5"/>
          <p:cNvSpPr>
            <a:spLocks noGrp="1"/>
          </p:cNvSpPr>
          <p:nvPr>
            <p:ph type="sldNum" sz="quarter" idx="12"/>
          </p:nvPr>
        </p:nvSpPr>
        <p:spPr/>
        <p:txBody>
          <a:bodyPr/>
          <a:lstStyle>
            <a:lvl1pPr>
              <a:defRPr/>
            </a:lvl1pPr>
          </a:lstStyle>
          <a:p>
            <a:pPr>
              <a:defRPr/>
            </a:pPr>
            <a:fld id="{E64AC73D-0050-4DC3-A39E-40E7CBE55D9B}" type="slidenum">
              <a:rPr lang="en-CA"/>
              <a:pPr>
                <a:defRPr/>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AFB1FFC-6819-4C5B-9DD1-74F6A86F48C7}" type="datetimeFigureOut">
              <a:rPr lang="en-CA"/>
              <a:pPr>
                <a:defRPr/>
              </a:pPr>
              <a:t>5/27/11</a:t>
            </a:fld>
            <a:endParaRPr lang="en-CA"/>
          </a:p>
        </p:txBody>
      </p:sp>
      <p:sp>
        <p:nvSpPr>
          <p:cNvPr id="6" name="Footer Placeholder 4"/>
          <p:cNvSpPr>
            <a:spLocks noGrp="1"/>
          </p:cNvSpPr>
          <p:nvPr>
            <p:ph type="ftr" sz="quarter" idx="11"/>
          </p:nvPr>
        </p:nvSpPr>
        <p:spPr/>
        <p:txBody>
          <a:bodyPr/>
          <a:lstStyle>
            <a:lvl1pPr>
              <a:defRPr/>
            </a:lvl1pPr>
          </a:lstStyle>
          <a:p>
            <a:pPr>
              <a:defRPr/>
            </a:pPr>
            <a:endParaRPr lang="en-CA"/>
          </a:p>
        </p:txBody>
      </p:sp>
      <p:sp>
        <p:nvSpPr>
          <p:cNvPr id="7" name="Slide Number Placeholder 5"/>
          <p:cNvSpPr>
            <a:spLocks noGrp="1"/>
          </p:cNvSpPr>
          <p:nvPr>
            <p:ph type="sldNum" sz="quarter" idx="12"/>
          </p:nvPr>
        </p:nvSpPr>
        <p:spPr/>
        <p:txBody>
          <a:bodyPr/>
          <a:lstStyle>
            <a:lvl1pPr>
              <a:defRPr/>
            </a:lvl1pPr>
          </a:lstStyle>
          <a:p>
            <a:pPr>
              <a:defRPr/>
            </a:pPr>
            <a:fld id="{B130BE39-9DE5-4C09-954B-963AB417BC5F}" type="slidenum">
              <a:rPr lang="en-CA"/>
              <a:pPr>
                <a:defRPr/>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theme" Target="../theme/theme1.xml"/><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5" Type="http://schemas.openxmlformats.org/officeDocument/2006/relationships/image" Target="../media/image1.jpeg"/><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15"/>
          <a:srcRect/>
          <a:tile tx="0" ty="0" sx="100000" sy="100000" flip="none" algn="tl"/>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CA"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2127883-8D15-4193-9CA9-6B6760E55B42}" type="datetimeFigureOut">
              <a:rPr lang="en-CA"/>
              <a:pPr>
                <a:defRPr/>
              </a:pPr>
              <a:t>5/27/11</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C1576592-E85D-4B58-8740-B46E71C904B5}" type="slidenum">
              <a:rPr lang="en-CA"/>
              <a:pPr>
                <a:defRPr/>
              </a:pPr>
              <a:t>‹#›</a:t>
            </a:fld>
            <a:endParaRPr lang="en-CA"/>
          </a:p>
        </p:txBody>
      </p:sp>
    </p:spTree>
  </p:cSld>
  <p:clrMap bg1="lt1" tx1="dk1" bg2="lt2" tx2="dk2" accent1="accent1" accent2="accent2" accent3="accent3" accent4="accent4" accent5="accent5" accent6="accent6" hlink="hlink" folHlink="folHlink"/>
  <p:sldLayoutIdLst>
    <p:sldLayoutId id="2147483685" r:id="rId1"/>
    <p:sldLayoutId id="2147483684" r:id="rId2"/>
    <p:sldLayoutId id="2147483683" r:id="rId3"/>
    <p:sldLayoutId id="2147483682" r:id="rId4"/>
    <p:sldLayoutId id="2147483681" r:id="rId5"/>
    <p:sldLayoutId id="2147483680" r:id="rId6"/>
    <p:sldLayoutId id="2147483679" r:id="rId7"/>
    <p:sldLayoutId id="2147483678" r:id="rId8"/>
    <p:sldLayoutId id="2147483677" r:id="rId9"/>
    <p:sldLayoutId id="2147483676" r:id="rId10"/>
    <p:sldLayoutId id="2147483675" r:id="rId11"/>
    <p:sldLayoutId id="2147483674" r:id="rId12"/>
    <p:sldLayoutId id="2147483673" r:id="rId13"/>
  </p:sldLayoutIdLst>
  <p:txStyles>
    <p:titleStyle>
      <a:lvl1pPr algn="ctr" rtl="0" eaLnBrk="0" fontAlgn="base" hangingPunct="0">
        <a:spcBef>
          <a:spcPct val="0"/>
        </a:spcBef>
        <a:spcAft>
          <a:spcPct val="0"/>
        </a:spcAft>
        <a:defRPr sz="4400" b="1" kern="1200">
          <a:solidFill>
            <a:schemeClr val="tx1"/>
          </a:solidFill>
          <a:latin typeface="Arial" pitchFamily="34" charset="0"/>
          <a:ea typeface="+mj-ea"/>
          <a:cs typeface="+mj-cs"/>
        </a:defRPr>
      </a:lvl1pPr>
      <a:lvl2pPr algn="ctr" rtl="0" eaLnBrk="0" fontAlgn="base" hangingPunct="0">
        <a:spcBef>
          <a:spcPct val="0"/>
        </a:spcBef>
        <a:spcAft>
          <a:spcPct val="0"/>
        </a:spcAft>
        <a:defRPr sz="4400" b="1">
          <a:solidFill>
            <a:schemeClr val="tx1"/>
          </a:solidFill>
          <a:latin typeface="Arial" pitchFamily="34" charset="0"/>
        </a:defRPr>
      </a:lvl2pPr>
      <a:lvl3pPr algn="ctr" rtl="0" eaLnBrk="0" fontAlgn="base" hangingPunct="0">
        <a:spcBef>
          <a:spcPct val="0"/>
        </a:spcBef>
        <a:spcAft>
          <a:spcPct val="0"/>
        </a:spcAft>
        <a:defRPr sz="4400" b="1">
          <a:solidFill>
            <a:schemeClr val="tx1"/>
          </a:solidFill>
          <a:latin typeface="Arial" pitchFamily="34" charset="0"/>
        </a:defRPr>
      </a:lvl3pPr>
      <a:lvl4pPr algn="ctr" rtl="0" eaLnBrk="0" fontAlgn="base" hangingPunct="0">
        <a:spcBef>
          <a:spcPct val="0"/>
        </a:spcBef>
        <a:spcAft>
          <a:spcPct val="0"/>
        </a:spcAft>
        <a:defRPr sz="4400" b="1">
          <a:solidFill>
            <a:schemeClr val="tx1"/>
          </a:solidFill>
          <a:latin typeface="Arial" pitchFamily="34" charset="0"/>
        </a:defRPr>
      </a:lvl4pPr>
      <a:lvl5pPr algn="ctr" rtl="0" eaLnBrk="0" fontAlgn="base" hangingPunct="0">
        <a:spcBef>
          <a:spcPct val="0"/>
        </a:spcBef>
        <a:spcAft>
          <a:spcPct val="0"/>
        </a:spcAft>
        <a:defRPr sz="4400" b="1">
          <a:solidFill>
            <a:schemeClr val="tx1"/>
          </a:solidFill>
          <a:latin typeface="Arial"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Times New Roman" pitchFamily="18"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Times New Roman" pitchFamily="18"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Times New Roman" pitchFamily="18"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Times New Roman"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3" Type="http://schemas.openxmlformats.org/officeDocument/2006/relationships/notesSlide" Target="../notesSlides/notesSlide13.xml"/><Relationship Id="rId1" Type="http://schemas.openxmlformats.org/officeDocument/2006/relationships/tags" Target="../tags/tag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3" Type="http://schemas.openxmlformats.org/officeDocument/2006/relationships/notesSlide" Target="../notesSlides/notesSlide15.xml"/><Relationship Id="rId1" Type="http://schemas.openxmlformats.org/officeDocument/2006/relationships/tags" Target="../tags/tag6.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7.xml"/><Relationship Id="rId3" Type="http://schemas.openxmlformats.org/officeDocument/2006/relationships/notesSlide" Target="../notesSlides/notesSlide16.xml"/><Relationship Id="rId1" Type="http://schemas.openxmlformats.org/officeDocument/2006/relationships/tags" Target="../tags/tag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7.xml"/><Relationship Id="rId3" Type="http://schemas.openxmlformats.org/officeDocument/2006/relationships/notesSlide" Target="../notesSlides/notesSlide17.xml"/><Relationship Id="rId1" Type="http://schemas.openxmlformats.org/officeDocument/2006/relationships/tags" Target="../tags/tag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3"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4" Type="http://schemas.openxmlformats.org/officeDocument/2006/relationships/image" Target="../media/image1.jpeg"/><Relationship Id="rId1" Type="http://schemas.openxmlformats.org/officeDocument/2006/relationships/tags" Target="../tags/tag9.xml"/><Relationship Id="rId2" Type="http://schemas.openxmlformats.org/officeDocument/2006/relationships/slideLayout" Target="../slideLayouts/slideLayout7.xml"/><Relationship Id="rId3" Type="http://schemas.openxmlformats.org/officeDocument/2006/relationships/notesSlide" Target="../notesSlides/notesSlide19.xml"/><Relationship Id="rId5"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chart" Target="../charts/chart10.xml"/><Relationship Id="rId4" Type="http://schemas.openxmlformats.org/officeDocument/2006/relationships/image" Target="../media/image1.jpeg"/><Relationship Id="rId10" Type="http://schemas.openxmlformats.org/officeDocument/2006/relationships/chart" Target="../charts/chart12.xml"/><Relationship Id="rId5" Type="http://schemas.openxmlformats.org/officeDocument/2006/relationships/chart" Target="../charts/chart7.xml"/><Relationship Id="rId7" Type="http://schemas.openxmlformats.org/officeDocument/2006/relationships/chart" Target="../charts/chart9.xml"/><Relationship Id="rId1" Type="http://schemas.openxmlformats.org/officeDocument/2006/relationships/slideLayout" Target="../slideLayouts/slideLayout7.xml"/><Relationship Id="rId2" Type="http://schemas.openxmlformats.org/officeDocument/2006/relationships/notesSlide" Target="../notesSlides/notesSlide20.xml"/><Relationship Id="rId9" Type="http://schemas.openxmlformats.org/officeDocument/2006/relationships/chart" Target="../charts/chart11.xml"/><Relationship Id="rId3" Type="http://schemas.openxmlformats.org/officeDocument/2006/relationships/image" Target="../media/image6.png"/><Relationship Id="rId6" Type="http://schemas.openxmlformats.org/officeDocument/2006/relationships/chart" Target="../charts/char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3"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4" Type="http://schemas.microsoft.com/office/2007/relationships/diagramDrawing" Target="../diagrams/drawing2.xml"/><Relationship Id="rId4" Type="http://schemas.openxmlformats.org/officeDocument/2006/relationships/diagramData" Target="../diagrams/data1.xml"/><Relationship Id="rId7" Type="http://schemas.openxmlformats.org/officeDocument/2006/relationships/diagramColors" Target="../diagrams/colors1.xml"/><Relationship Id="rId11" Type="http://schemas.openxmlformats.org/officeDocument/2006/relationships/diagramColors" Target="../diagrams/colors2.xml"/><Relationship Id="rId1" Type="http://schemas.openxmlformats.org/officeDocument/2006/relationships/tags" Target="../tags/tag1.xml"/><Relationship Id="rId6" Type="http://schemas.openxmlformats.org/officeDocument/2006/relationships/diagramQuickStyle" Target="../diagrams/quickStyle1.xml"/><Relationship Id="rId8" Type="http://schemas.openxmlformats.org/officeDocument/2006/relationships/diagramData" Target="../diagrams/data2.xml"/><Relationship Id="rId13" Type="http://schemas.microsoft.com/office/2007/relationships/diagramDrawing" Target="../diagrams/drawing1.xml"/><Relationship Id="rId10" Type="http://schemas.openxmlformats.org/officeDocument/2006/relationships/diagramQuickStyle" Target="../diagrams/quickStyle2.xml"/><Relationship Id="rId5" Type="http://schemas.openxmlformats.org/officeDocument/2006/relationships/diagramLayout" Target="../diagrams/layout1.xml"/><Relationship Id="rId12" Type="http://schemas.openxmlformats.org/officeDocument/2006/relationships/image" Target="../media/image1.jpeg"/><Relationship Id="rId2" Type="http://schemas.openxmlformats.org/officeDocument/2006/relationships/slideLayout" Target="../slideLayouts/slideLayout2.xml"/><Relationship Id="rId9" Type="http://schemas.openxmlformats.org/officeDocument/2006/relationships/diagramLayout" Target="../diagrams/layout2.xml"/><Relationship Id="rId3"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8" Type="http://schemas.openxmlformats.org/officeDocument/2006/relationships/image" Target="../media/image1.jpeg"/><Relationship Id="rId4" Type="http://schemas.openxmlformats.org/officeDocument/2006/relationships/diagramData" Target="../diagrams/data3.xml"/><Relationship Id="rId5" Type="http://schemas.openxmlformats.org/officeDocument/2006/relationships/diagramLayout" Target="../diagrams/layout3.xml"/><Relationship Id="rId7" Type="http://schemas.openxmlformats.org/officeDocument/2006/relationships/diagramColors" Target="../diagrams/colors3.xml"/><Relationship Id="rId1" Type="http://schemas.openxmlformats.org/officeDocument/2006/relationships/tags" Target="../tags/tag2.xml"/><Relationship Id="rId2" Type="http://schemas.openxmlformats.org/officeDocument/2006/relationships/slideLayout" Target="../slideLayouts/slideLayout2.xml"/><Relationship Id="rId9" Type="http://schemas.microsoft.com/office/2007/relationships/diagramDrawing" Target="../diagrams/drawing3.xml"/><Relationship Id="rId3" Type="http://schemas.openxmlformats.org/officeDocument/2006/relationships/notesSlide" Target="../notesSlides/notesSlide4.xml"/><Relationship Id="rId6"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8" Type="http://schemas.openxmlformats.org/officeDocument/2006/relationships/chart" Target="../charts/chart3.xml"/><Relationship Id="rId4" Type="http://schemas.openxmlformats.org/officeDocument/2006/relationships/image" Target="../media/image4.png"/><Relationship Id="rId10" Type="http://schemas.openxmlformats.org/officeDocument/2006/relationships/chart" Target="../charts/chart5.xml"/><Relationship Id="rId5" Type="http://schemas.openxmlformats.org/officeDocument/2006/relationships/image" Target="../media/image1.jpeg"/><Relationship Id="rId7" Type="http://schemas.openxmlformats.org/officeDocument/2006/relationships/chart" Target="../charts/chart2.xml"/><Relationship Id="rId11" Type="http://schemas.openxmlformats.org/officeDocument/2006/relationships/chart" Target="../charts/chart6.xml"/><Relationship Id="rId1" Type="http://schemas.openxmlformats.org/officeDocument/2006/relationships/tags" Target="../tags/tag3.xml"/><Relationship Id="rId2" Type="http://schemas.openxmlformats.org/officeDocument/2006/relationships/slideLayout" Target="../slideLayouts/slideLayout2.xml"/><Relationship Id="rId9" Type="http://schemas.openxmlformats.org/officeDocument/2006/relationships/chart" Target="../charts/chart4.xml"/><Relationship Id="rId3" Type="http://schemas.openxmlformats.org/officeDocument/2006/relationships/notesSlide" Target="../notesSlides/notesSlide5.xml"/><Relationship Id="rId6" Type="http://schemas.openxmlformats.org/officeDocument/2006/relationships/chart" Target="../charts/char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1.jpeg"/><Relationship Id="rId4" Type="http://schemas.openxmlformats.org/officeDocument/2006/relationships/diagramData" Target="../diagrams/data4.xml"/><Relationship Id="rId5" Type="http://schemas.openxmlformats.org/officeDocument/2006/relationships/diagramLayout" Target="../diagrams/layout4.xml"/><Relationship Id="rId7" Type="http://schemas.openxmlformats.org/officeDocument/2006/relationships/diagramColors" Target="../diagrams/colors4.xml"/><Relationship Id="rId1" Type="http://schemas.openxmlformats.org/officeDocument/2006/relationships/tags" Target="../tags/tag4.xml"/><Relationship Id="rId2" Type="http://schemas.openxmlformats.org/officeDocument/2006/relationships/slideLayout" Target="../slideLayouts/slideLayout2.xml"/><Relationship Id="rId9" Type="http://schemas.microsoft.com/office/2007/relationships/diagramDrawing" Target="../diagrams/drawing4.xml"/><Relationship Id="rId3" Type="http://schemas.openxmlformats.org/officeDocument/2006/relationships/notesSlide" Target="../notesSlides/notesSlide9.xml"/><Relationship Id="rId6"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09" name="Rectangle 2"/>
          <p:cNvSpPr>
            <a:spLocks noGrp="1"/>
          </p:cNvSpPr>
          <p:nvPr>
            <p:ph type="ctrTitle"/>
          </p:nvPr>
        </p:nvSpPr>
        <p:spPr>
          <a:xfrm>
            <a:off x="0" y="762000"/>
            <a:ext cx="9144000" cy="1905000"/>
          </a:xfrm>
        </p:spPr>
        <p:txBody>
          <a:bodyPr/>
          <a:lstStyle/>
          <a:p>
            <a:r>
              <a:rPr lang="en-US" sz="3200" smtClean="0">
                <a:latin typeface="Arial" charset="0"/>
              </a:rPr>
              <a:t>Temporal patterns of knowledge construction: </a:t>
            </a:r>
            <a:br>
              <a:rPr lang="en-US" sz="3200" smtClean="0">
                <a:latin typeface="Arial" charset="0"/>
              </a:rPr>
            </a:br>
            <a:r>
              <a:rPr lang="en-US" sz="1000" smtClean="0">
                <a:latin typeface="Arial" charset="0"/>
              </a:rPr>
              <a:t/>
            </a:r>
            <a:br>
              <a:rPr lang="en-US" sz="1000" smtClean="0">
                <a:latin typeface="Arial" charset="0"/>
              </a:rPr>
            </a:br>
            <a:r>
              <a:rPr lang="en-US" sz="3200" b="0" smtClean="0">
                <a:latin typeface="Arial" charset="0"/>
              </a:rPr>
              <a:t>Statistical discourse analysis </a:t>
            </a:r>
            <a:br>
              <a:rPr lang="en-US" sz="3200" b="0" smtClean="0">
                <a:latin typeface="Arial" charset="0"/>
              </a:rPr>
            </a:br>
            <a:r>
              <a:rPr lang="en-US" sz="3200" b="0" smtClean="0">
                <a:latin typeface="Arial" charset="0"/>
              </a:rPr>
              <a:t>of a role-based online discussion</a:t>
            </a:r>
            <a:r>
              <a:rPr lang="en-US" sz="3600" smtClean="0">
                <a:latin typeface="Arial" charset="0"/>
              </a:rPr>
              <a:t> </a:t>
            </a:r>
          </a:p>
        </p:txBody>
      </p:sp>
      <p:sp>
        <p:nvSpPr>
          <p:cNvPr id="17410" name="Rectangle 3"/>
          <p:cNvSpPr>
            <a:spLocks noGrp="1"/>
          </p:cNvSpPr>
          <p:nvPr>
            <p:ph type="subTitle" idx="1"/>
          </p:nvPr>
        </p:nvSpPr>
        <p:spPr>
          <a:xfrm>
            <a:off x="0" y="0"/>
            <a:ext cx="9296400" cy="685800"/>
          </a:xfrm>
        </p:spPr>
        <p:txBody>
          <a:bodyPr/>
          <a:lstStyle/>
          <a:p>
            <a:pPr>
              <a:lnSpc>
                <a:spcPct val="80000"/>
              </a:lnSpc>
            </a:pPr>
            <a:r>
              <a:rPr lang="en-US" sz="1800" u="sng" smtClean="0">
                <a:solidFill>
                  <a:schemeClr val="tx1"/>
                </a:solidFill>
              </a:rPr>
              <a:t>To appear in the </a:t>
            </a:r>
          </a:p>
          <a:p>
            <a:pPr>
              <a:lnSpc>
                <a:spcPct val="90000"/>
              </a:lnSpc>
            </a:pPr>
            <a:r>
              <a:rPr lang="en-US" sz="1800" u="sng" smtClean="0">
                <a:solidFill>
                  <a:schemeClr val="tx1"/>
                </a:solidFill>
              </a:rPr>
              <a:t>International Journal of Computer-Supported Collaborative Learning</a:t>
            </a:r>
          </a:p>
        </p:txBody>
      </p:sp>
      <p:graphicFrame>
        <p:nvGraphicFramePr>
          <p:cNvPr id="49156" name="Group 4"/>
          <p:cNvGraphicFramePr>
            <a:graphicFrameLocks noGrp="1"/>
          </p:cNvGraphicFramePr>
          <p:nvPr/>
        </p:nvGraphicFramePr>
        <p:xfrm>
          <a:off x="0" y="2819400"/>
          <a:ext cx="9144000" cy="1524000"/>
        </p:xfrm>
        <a:graphic>
          <a:graphicData uri="http://schemas.openxmlformats.org/drawingml/2006/table">
            <a:tbl>
              <a:tblPr/>
              <a:tblGrid>
                <a:gridCol w="3962400"/>
                <a:gridCol w="5181600"/>
              </a:tblGrid>
              <a:tr h="1524000">
                <a:tc>
                  <a:txBody>
                    <a:bodyPr/>
                    <a:lstStyle/>
                    <a:p>
                      <a:pPr marL="0" marR="0" lvl="0" indent="0" algn="ctr" defTabSz="914400" rtl="0" eaLnBrk="0" fontAlgn="base" latinLnBrk="0" hangingPunct="0">
                        <a:lnSpc>
                          <a:spcPct val="100000"/>
                        </a:lnSpc>
                        <a:spcBef>
                          <a:spcPct val="20000"/>
                        </a:spcBef>
                        <a:spcAft>
                          <a:spcPct val="0"/>
                        </a:spcAft>
                        <a:buClrTx/>
                        <a:buSzTx/>
                        <a:buFont typeface="Arial" pitchFamily="34" charset="0"/>
                        <a:buNone/>
                        <a:tabLst/>
                      </a:pPr>
                      <a:r>
                        <a:rPr kumimoji="0" lang="en-US" sz="2800" b="0" i="0" u="none" strike="noStrike" cap="none" normalizeH="0" baseline="0" smtClean="0">
                          <a:ln>
                            <a:noFill/>
                          </a:ln>
                          <a:solidFill>
                            <a:schemeClr val="tx1"/>
                          </a:solidFill>
                          <a:effectLst/>
                          <a:latin typeface="Times New Roman" pitchFamily="18" charset="0"/>
                        </a:rPr>
                        <a:t>Alyssa Wise</a:t>
                      </a:r>
                    </a:p>
                    <a:p>
                      <a:pPr marL="0" marR="0" lvl="0" indent="0" algn="ctr" defTabSz="914400" rtl="0" eaLnBrk="0" fontAlgn="base" latinLnBrk="0" hangingPunct="0">
                        <a:lnSpc>
                          <a:spcPct val="100000"/>
                        </a:lnSpc>
                        <a:spcBef>
                          <a:spcPct val="20000"/>
                        </a:spcBef>
                        <a:spcAft>
                          <a:spcPct val="0"/>
                        </a:spcAft>
                        <a:buClrTx/>
                        <a:buSzTx/>
                        <a:buFont typeface="Arial" pitchFamily="34" charset="0"/>
                        <a:buNone/>
                        <a:tabLst/>
                      </a:pPr>
                      <a:r>
                        <a:rPr kumimoji="0" lang="en-US" sz="2400" b="0" i="0" u="none" strike="noStrike" cap="none" normalizeH="0" baseline="0" smtClean="0">
                          <a:ln>
                            <a:noFill/>
                          </a:ln>
                          <a:solidFill>
                            <a:schemeClr val="tx1"/>
                          </a:solidFill>
                          <a:effectLst/>
                          <a:latin typeface="Times New Roman" pitchFamily="18" charset="0"/>
                        </a:rPr>
                        <a:t>Simon Fraser University alyssa_wise@sfu.cas</a:t>
                      </a:r>
                    </a:p>
                  </a:txBody>
                  <a:tcPr horzOverflow="overflow">
                    <a:lnL cap="flat">
                      <a:noFill/>
                    </a:lnL>
                    <a:lnR>
                      <a:noFill/>
                    </a:lnR>
                    <a:lnT cap="fla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pitchFamily="34" charset="0"/>
                        <a:buNone/>
                        <a:tabLst/>
                      </a:pPr>
                      <a:r>
                        <a:rPr kumimoji="0" lang="en-US" sz="2800" b="0" i="0" u="none" strike="noStrike" cap="none" normalizeH="0" baseline="0" smtClean="0">
                          <a:ln>
                            <a:noFill/>
                          </a:ln>
                          <a:solidFill>
                            <a:schemeClr val="tx1"/>
                          </a:solidFill>
                          <a:effectLst/>
                          <a:latin typeface="Times New Roman" pitchFamily="18" charset="0"/>
                        </a:rPr>
                        <a:t>Ming Ming Chiu</a:t>
                      </a:r>
                    </a:p>
                    <a:p>
                      <a:pPr marL="0" marR="0" lvl="0" indent="0" algn="ctr" defTabSz="914400" rtl="0" eaLnBrk="0" fontAlgn="base" latinLnBrk="0" hangingPunct="0">
                        <a:lnSpc>
                          <a:spcPct val="100000"/>
                        </a:lnSpc>
                        <a:spcBef>
                          <a:spcPct val="20000"/>
                        </a:spcBef>
                        <a:spcAft>
                          <a:spcPct val="0"/>
                        </a:spcAft>
                        <a:buClrTx/>
                        <a:buSzTx/>
                        <a:buFont typeface="Arial" pitchFamily="34" charset="0"/>
                        <a:buNone/>
                        <a:tabLst/>
                      </a:pPr>
                      <a:r>
                        <a:rPr kumimoji="0" lang="en-US" sz="2400" b="0" i="0" u="none" strike="noStrike" cap="none" normalizeH="0" baseline="0" smtClean="0">
                          <a:ln>
                            <a:noFill/>
                          </a:ln>
                          <a:solidFill>
                            <a:schemeClr val="tx1"/>
                          </a:solidFill>
                          <a:effectLst/>
                          <a:latin typeface="Times New Roman" pitchFamily="18" charset="0"/>
                        </a:rPr>
                        <a:t>State University of New York –Buffalo </a:t>
                      </a:r>
                    </a:p>
                    <a:p>
                      <a:pPr marL="0" marR="0" lvl="0" indent="0" algn="ctr" defTabSz="914400" rtl="0" eaLnBrk="0" fontAlgn="base" latinLnBrk="0" hangingPunct="0">
                        <a:lnSpc>
                          <a:spcPct val="100000"/>
                        </a:lnSpc>
                        <a:spcBef>
                          <a:spcPct val="20000"/>
                        </a:spcBef>
                        <a:spcAft>
                          <a:spcPct val="0"/>
                        </a:spcAft>
                        <a:buClrTx/>
                        <a:buSzTx/>
                        <a:buFont typeface="Arial" pitchFamily="34" charset="0"/>
                        <a:buNone/>
                        <a:tabLst/>
                      </a:pPr>
                      <a:r>
                        <a:rPr kumimoji="0" lang="en-US" sz="2400" b="0" i="0" u="none" strike="noStrike" cap="none" normalizeH="0" baseline="0" smtClean="0">
                          <a:ln>
                            <a:noFill/>
                          </a:ln>
                          <a:solidFill>
                            <a:schemeClr val="tx1"/>
                          </a:solidFill>
                          <a:effectLst/>
                          <a:latin typeface="Times New Roman" pitchFamily="18" charset="0"/>
                        </a:rPr>
                        <a:t>mingchiu@buffalo.edu</a:t>
                      </a:r>
                    </a:p>
                  </a:txBody>
                  <a:tcPr horzOverflow="overflow">
                    <a:lnL>
                      <a:noFill/>
                    </a:lnL>
                    <a:lnR cap="flat">
                      <a:noFill/>
                    </a:lnR>
                    <a:lnT cap="flat">
                      <a:noFill/>
                    </a:lnT>
                    <a:lnB cap="flat">
                      <a:noFill/>
                    </a:lnB>
                    <a:lnTlToBr>
                      <a:noFill/>
                    </a:lnTlToBr>
                    <a:lnBlToTr>
                      <a:noFill/>
                    </a:lnBlToTr>
                    <a:noFill/>
                  </a:tcPr>
                </a:tc>
              </a:tr>
            </a:tbl>
          </a:graphicData>
        </a:graphic>
      </p:graphicFrame>
      <p:pic>
        <p:nvPicPr>
          <p:cNvPr id="17414" name="Picture 7"/>
          <p:cNvPicPr>
            <a:picLocks noChangeAspect="1" noChangeArrowheads="1"/>
          </p:cNvPicPr>
          <p:nvPr/>
        </p:nvPicPr>
        <p:blipFill>
          <a:blip r:embed="rId3"/>
          <a:srcRect/>
          <a:stretch>
            <a:fillRect/>
          </a:stretch>
        </p:blipFill>
        <p:spPr bwMode="auto">
          <a:xfrm>
            <a:off x="1668463" y="4267200"/>
            <a:ext cx="1120775" cy="1600200"/>
          </a:xfrm>
          <a:prstGeom prst="rect">
            <a:avLst/>
          </a:prstGeom>
          <a:noFill/>
          <a:ln w="9525">
            <a:noFill/>
            <a:miter lim="800000"/>
            <a:headEnd/>
            <a:tailEnd/>
          </a:ln>
        </p:spPr>
      </p:pic>
      <p:sp>
        <p:nvSpPr>
          <p:cNvPr id="17415" name="Rectangle 14"/>
          <p:cNvSpPr>
            <a:spLocks noChangeArrowheads="1"/>
          </p:cNvSpPr>
          <p:nvPr/>
        </p:nvSpPr>
        <p:spPr bwMode="auto">
          <a:xfrm>
            <a:off x="0" y="6280150"/>
            <a:ext cx="9144000" cy="457200"/>
          </a:xfrm>
          <a:prstGeom prst="rect">
            <a:avLst/>
          </a:prstGeom>
          <a:noFill/>
          <a:ln w="9525">
            <a:noFill/>
            <a:miter lim="800000"/>
            <a:headEnd/>
            <a:tailEnd/>
          </a:ln>
        </p:spPr>
        <p:txBody>
          <a:bodyPr>
            <a:spAutoFit/>
          </a:bodyPr>
          <a:lstStyle/>
          <a:p>
            <a:pPr algn="ctr"/>
            <a:r>
              <a:rPr lang="en-US" altLang="ko-KR">
                <a:solidFill>
                  <a:schemeClr val="tx1"/>
                </a:solidFill>
                <a:ea typeface="굴림" pitchFamily="34" charset="-127"/>
              </a:rPr>
              <a:t>I appreciate the research assistance of Choi Yik Ting</a:t>
            </a:r>
            <a:endParaRPr lang="en-US">
              <a:solidFill>
                <a:schemeClr val="tx1"/>
              </a:solidFill>
            </a:endParaRPr>
          </a:p>
        </p:txBody>
      </p:sp>
      <p:pic>
        <p:nvPicPr>
          <p:cNvPr id="17416" name="Picture 15"/>
          <p:cNvPicPr>
            <a:picLocks noChangeAspect="1" noChangeArrowheads="1"/>
          </p:cNvPicPr>
          <p:nvPr/>
        </p:nvPicPr>
        <p:blipFill>
          <a:blip r:embed="rId4"/>
          <a:srcRect/>
          <a:stretch>
            <a:fillRect/>
          </a:stretch>
        </p:blipFill>
        <p:spPr bwMode="auto">
          <a:xfrm>
            <a:off x="7858125" y="5794375"/>
            <a:ext cx="793750" cy="1073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1" name="Rectangle 4"/>
          <p:cNvSpPr>
            <a:spLocks noChangeArrowheads="1"/>
          </p:cNvSpPr>
          <p:nvPr/>
        </p:nvSpPr>
        <p:spPr bwMode="auto">
          <a:xfrm>
            <a:off x="0" y="219075"/>
            <a:ext cx="9144000" cy="0"/>
          </a:xfrm>
          <a:prstGeom prst="rect">
            <a:avLst/>
          </a:prstGeom>
          <a:noFill/>
          <a:ln w="9525">
            <a:noFill/>
            <a:miter lim="800000"/>
            <a:headEnd/>
            <a:tailEnd/>
          </a:ln>
        </p:spPr>
        <p:txBody>
          <a:bodyPr wrap="none" anchor="ctr">
            <a:spAutoFit/>
          </a:bodyPr>
          <a:lstStyle/>
          <a:p>
            <a:endParaRPr lang="en-US" sz="1800">
              <a:solidFill>
                <a:schemeClr val="tx1"/>
              </a:solidFill>
              <a:latin typeface="Arial" charset="0"/>
            </a:endParaRPr>
          </a:p>
        </p:txBody>
      </p:sp>
      <p:graphicFrame>
        <p:nvGraphicFramePr>
          <p:cNvPr id="10902" name="Group 662"/>
          <p:cNvGraphicFramePr>
            <a:graphicFrameLocks noGrp="1"/>
          </p:cNvGraphicFramePr>
          <p:nvPr/>
        </p:nvGraphicFramePr>
        <p:xfrm>
          <a:off x="125413" y="134938"/>
          <a:ext cx="8851900" cy="6711633"/>
        </p:xfrm>
        <a:graphic>
          <a:graphicData uri="http://schemas.openxmlformats.org/drawingml/2006/table">
            <a:tbl>
              <a:tblPr/>
              <a:tblGrid>
                <a:gridCol w="1716087"/>
                <a:gridCol w="1338263"/>
                <a:gridCol w="765175"/>
                <a:gridCol w="1030287"/>
                <a:gridCol w="1068388"/>
                <a:gridCol w="1277937"/>
                <a:gridCol w="1655763"/>
              </a:tblGrid>
              <a:tr h="192088">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US" sz="2400" b="0" i="0" u="none" strike="noStrike" cap="none" normalizeH="0" baseline="0" smtClean="0">
                        <a:ln>
                          <a:noFill/>
                        </a:ln>
                        <a:solidFill>
                          <a:schemeClr val="tx1"/>
                        </a:solidFill>
                        <a:effectLst/>
                        <a:latin typeface="Times New Roman" pitchFamily="18" charset="0"/>
                      </a:endParaRPr>
                    </a:p>
                  </a:txBody>
                  <a:tcPr anchor="b"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gridSpan="6">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Function</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3175"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5091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sz="2400" b="1"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Role</a:t>
                      </a:r>
                      <a:endParaRPr kumimoji="0" lang="en-CA"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b"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a:noFill/>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Give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Direction</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New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Idea</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Bring</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Source</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Use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Theory</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Respond</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Summarize</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r>
              <a:tr h="34766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Starter</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X</a:t>
                      </a:r>
                      <a:endParaRPr kumimoji="0" lang="fr-FR"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X</a:t>
                      </a:r>
                      <a:endParaRPr kumimoji="0" lang="fr-FR"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Arial" charset="0"/>
                          <a:ea typeface="BatangChe" pitchFamily="49" charset="-127"/>
                          <a:cs typeface="Times New Roman" pitchFamily="18" charset="0"/>
                        </a:rPr>
                        <a:t> </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Arial" charset="0"/>
                          <a:ea typeface="BatangChe" pitchFamily="49" charset="-127"/>
                          <a:cs typeface="Times New Roman" pitchFamily="18" charset="0"/>
                        </a:rPr>
                        <a:t> </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Arial" charset="0"/>
                          <a:ea typeface="BatangChe" pitchFamily="49" charset="-127"/>
                          <a:cs typeface="Times New Roman" pitchFamily="18" charset="0"/>
                        </a:rPr>
                        <a:t> </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Arial" charset="0"/>
                          <a:ea typeface="BatangChe" pitchFamily="49" charset="-127"/>
                          <a:cs typeface="Times New Roman" pitchFamily="18" charset="0"/>
                        </a:rPr>
                        <a:t> </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r>
              <a:tr h="34766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Inventor</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Arial" charset="0"/>
                          <a:ea typeface="BatangChe" pitchFamily="49" charset="-127"/>
                          <a:cs typeface="Times New Roman" pitchFamily="18" charset="0"/>
                        </a:rPr>
                        <a:t> </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X</a:t>
                      </a:r>
                      <a:endParaRPr kumimoji="0" lang="fr-FR"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Arial" charset="0"/>
                          <a:ea typeface="BatangChe" pitchFamily="49" charset="-127"/>
                          <a:cs typeface="Times New Roman" pitchFamily="18" charset="0"/>
                        </a:rPr>
                        <a:t> </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Arial" charset="0"/>
                          <a:ea typeface="BatangChe" pitchFamily="49" charset="-127"/>
                          <a:cs typeface="Times New Roman" pitchFamily="18" charset="0"/>
                        </a:rPr>
                        <a:t> </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Arial" charset="0"/>
                          <a:ea typeface="BatangChe" pitchFamily="49" charset="-127"/>
                          <a:cs typeface="Times New Roman" pitchFamily="18" charset="0"/>
                        </a:rPr>
                        <a:t> </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Arial" charset="0"/>
                          <a:ea typeface="BatangChe" pitchFamily="49" charset="-127"/>
                          <a:cs typeface="Times New Roman" pitchFamily="18" charset="0"/>
                        </a:rPr>
                        <a:t> </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r>
              <a:tr h="4508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Importer</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Arial" charset="0"/>
                          <a:ea typeface="BatangChe" pitchFamily="49" charset="-127"/>
                          <a:cs typeface="Times New Roman" pitchFamily="18" charset="0"/>
                        </a:rPr>
                        <a:t> </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X</a:t>
                      </a:r>
                      <a:endParaRPr kumimoji="0" lang="fr-FR"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X</a:t>
                      </a:r>
                      <a:endParaRPr kumimoji="0" lang="fr-FR"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Arial" charset="0"/>
                          <a:ea typeface="BatangChe" pitchFamily="49" charset="-127"/>
                          <a:cs typeface="Times New Roman" pitchFamily="18" charset="0"/>
                        </a:rPr>
                        <a:t> </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Arial" charset="0"/>
                          <a:ea typeface="BatangChe" pitchFamily="49" charset="-127"/>
                          <a:cs typeface="Times New Roman" pitchFamily="18" charset="0"/>
                        </a:rPr>
                        <a:t> </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Arial" charset="0"/>
                          <a:ea typeface="BatangChe" pitchFamily="49" charset="-127"/>
                          <a:cs typeface="Times New Roman" pitchFamily="18" charset="0"/>
                        </a:rPr>
                        <a:t> </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r>
              <a:tr h="34766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Mini-me</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Arial" charset="0"/>
                          <a:ea typeface="BatangChe" pitchFamily="49" charset="-127"/>
                          <a:cs typeface="Times New Roman" pitchFamily="18" charset="0"/>
                        </a:rPr>
                        <a:t> </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Arial" charset="0"/>
                          <a:ea typeface="BatangChe" pitchFamily="49" charset="-127"/>
                          <a:cs typeface="Times New Roman" pitchFamily="18" charset="0"/>
                        </a:rPr>
                        <a:t> </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Arial" charset="0"/>
                          <a:ea typeface="BatangChe" pitchFamily="49" charset="-127"/>
                          <a:cs typeface="Times New Roman" pitchFamily="18" charset="0"/>
                        </a:rPr>
                        <a:t> </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X</a:t>
                      </a:r>
                      <a:endParaRPr kumimoji="0" lang="fr-FR"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Arial" charset="0"/>
                          <a:ea typeface="BatangChe" pitchFamily="49" charset="-127"/>
                          <a:cs typeface="Times New Roman" pitchFamily="18" charset="0"/>
                        </a:rPr>
                        <a:t> </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Arial" charset="0"/>
                          <a:ea typeface="BatangChe" pitchFamily="49" charset="-127"/>
                          <a:cs typeface="Times New Roman" pitchFamily="18" charset="0"/>
                        </a:rPr>
                        <a:t> </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r>
              <a:tr h="44926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Questioner</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Arial" charset="0"/>
                          <a:ea typeface="BatangChe" pitchFamily="49" charset="-127"/>
                          <a:cs typeface="Times New Roman" pitchFamily="18" charset="0"/>
                        </a:rPr>
                        <a:t> </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Arial" charset="0"/>
                          <a:ea typeface="BatangChe" pitchFamily="49" charset="-127"/>
                          <a:cs typeface="Times New Roman" pitchFamily="18" charset="0"/>
                        </a:rPr>
                        <a:t> </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Arial" charset="0"/>
                          <a:ea typeface="BatangChe" pitchFamily="49" charset="-127"/>
                          <a:cs typeface="Times New Roman" pitchFamily="18" charset="0"/>
                        </a:rPr>
                        <a:t> </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Arial" charset="0"/>
                          <a:ea typeface="BatangChe" pitchFamily="49" charset="-127"/>
                          <a:cs typeface="Times New Roman" pitchFamily="18" charset="0"/>
                        </a:rPr>
                        <a:t> </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X</a:t>
                      </a:r>
                      <a:endParaRPr kumimoji="0" lang="fr-FR"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Arial" charset="0"/>
                          <a:ea typeface="BatangChe" pitchFamily="49" charset="-127"/>
                          <a:cs typeface="Times New Roman" pitchFamily="18" charset="0"/>
                        </a:rPr>
                        <a:t> </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r>
              <a:tr h="4476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Elaborator</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Arial" charset="0"/>
                          <a:ea typeface="BatangChe" pitchFamily="49" charset="-127"/>
                          <a:cs typeface="Times New Roman" pitchFamily="18" charset="0"/>
                        </a:rPr>
                        <a:t> </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Arial" charset="0"/>
                          <a:ea typeface="BatangChe" pitchFamily="49" charset="-127"/>
                          <a:cs typeface="Times New Roman" pitchFamily="18" charset="0"/>
                        </a:rPr>
                        <a:t> </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Arial" charset="0"/>
                          <a:ea typeface="BatangChe" pitchFamily="49" charset="-127"/>
                          <a:cs typeface="Times New Roman" pitchFamily="18" charset="0"/>
                        </a:rPr>
                        <a:t> </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Arial" charset="0"/>
                          <a:ea typeface="BatangChe" pitchFamily="49" charset="-127"/>
                          <a:cs typeface="Times New Roman" pitchFamily="18" charset="0"/>
                        </a:rPr>
                        <a:t> </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X</a:t>
                      </a:r>
                      <a:endParaRPr kumimoji="0" lang="fr-FR"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Arial" charset="0"/>
                          <a:ea typeface="BatangChe" pitchFamily="49" charset="-127"/>
                          <a:cs typeface="Times New Roman" pitchFamily="18" charset="0"/>
                        </a:rPr>
                        <a:t> </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r>
              <a:tr h="75088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Devil</a:t>
                      </a:r>
                      <a:r>
                        <a:rPr kumimoji="0" lang="en-US" sz="2400" b="0" i="0" u="none" strike="noStrike" cap="none" normalizeH="0" baseline="0" smtClean="0">
                          <a:ln>
                            <a:noFill/>
                          </a:ln>
                          <a:solidFill>
                            <a:srgbClr val="000000"/>
                          </a:solidFill>
                          <a:effectLst/>
                          <a:latin typeface="Arial" charset="0"/>
                          <a:ea typeface="BatangChe" pitchFamily="49" charset="-127"/>
                          <a:cs typeface="Times New Roman" pitchFamily="18" charset="0"/>
                        </a:rPr>
                        <a:t>’</a:t>
                      </a: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Advocate</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Arial" charset="0"/>
                          <a:ea typeface="BatangChe" pitchFamily="49" charset="-127"/>
                          <a:cs typeface="Times New Roman" pitchFamily="18" charset="0"/>
                        </a:rPr>
                        <a:t> </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Arial" charset="0"/>
                          <a:ea typeface="BatangChe" pitchFamily="49" charset="-127"/>
                          <a:cs typeface="Times New Roman" pitchFamily="18" charset="0"/>
                        </a:rPr>
                        <a:t> </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Arial" charset="0"/>
                          <a:ea typeface="BatangChe" pitchFamily="49" charset="-127"/>
                          <a:cs typeface="Times New Roman" pitchFamily="18" charset="0"/>
                        </a:rPr>
                        <a:t> </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Arial" charset="0"/>
                          <a:ea typeface="BatangChe" pitchFamily="49" charset="-127"/>
                          <a:cs typeface="Times New Roman" pitchFamily="18" charset="0"/>
                        </a:rPr>
                        <a:t> </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X</a:t>
                      </a:r>
                      <a:endParaRPr kumimoji="0" lang="fr-FR"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Arial" charset="0"/>
                          <a:ea typeface="BatangChe" pitchFamily="49" charset="-127"/>
                          <a:cs typeface="Times New Roman" pitchFamily="18" charset="0"/>
                        </a:rPr>
                        <a:t> </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r>
              <a:tr h="6556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Traffic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Director</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X</a:t>
                      </a:r>
                      <a:endParaRPr kumimoji="0" lang="fr-FR"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Arial" charset="0"/>
                          <a:ea typeface="BatangChe" pitchFamily="49" charset="-127"/>
                          <a:cs typeface="Times New Roman" pitchFamily="18" charset="0"/>
                        </a:rPr>
                        <a:t> </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Arial" charset="0"/>
                          <a:ea typeface="BatangChe" pitchFamily="49" charset="-127"/>
                          <a:cs typeface="Times New Roman" pitchFamily="18" charset="0"/>
                        </a:rPr>
                        <a:t> </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Arial" charset="0"/>
                          <a:ea typeface="BatangChe" pitchFamily="49" charset="-127"/>
                          <a:cs typeface="Times New Roman" pitchFamily="18" charset="0"/>
                        </a:rPr>
                        <a:t> </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Arial" charset="0"/>
                          <a:ea typeface="BatangChe" pitchFamily="49" charset="-127"/>
                          <a:cs typeface="Times New Roman" pitchFamily="18" charset="0"/>
                        </a:rPr>
                        <a:t> </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Arial" charset="0"/>
                          <a:ea typeface="BatangChe" pitchFamily="49" charset="-127"/>
                          <a:cs typeface="Times New Roman" pitchFamily="18" charset="0"/>
                        </a:rPr>
                        <a:t> </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r>
              <a:tr h="44926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Synthesizer</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X</a:t>
                      </a:r>
                      <a:endParaRPr kumimoji="0" lang="fr-FR"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Arial" charset="0"/>
                          <a:ea typeface="BatangChe" pitchFamily="49" charset="-127"/>
                          <a:cs typeface="Times New Roman" pitchFamily="18" charset="0"/>
                        </a:rPr>
                        <a:t> </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Arial" charset="0"/>
                          <a:ea typeface="BatangChe" pitchFamily="49" charset="-127"/>
                          <a:cs typeface="Times New Roman" pitchFamily="18" charset="0"/>
                        </a:rPr>
                        <a:t> </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Arial" charset="0"/>
                          <a:ea typeface="BatangChe" pitchFamily="49" charset="-127"/>
                          <a:cs typeface="Times New Roman" pitchFamily="18" charset="0"/>
                        </a:rPr>
                        <a:t> </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Arial" charset="0"/>
                          <a:ea typeface="BatangChe" pitchFamily="49" charset="-127"/>
                          <a:cs typeface="Times New Roman" pitchFamily="18" charset="0"/>
                        </a:rPr>
                        <a:t> </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X</a:t>
                      </a:r>
                      <a:endParaRPr kumimoji="0" lang="fr-FR"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r>
              <a:tr h="34766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Wrapper</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Arial" charset="0"/>
                          <a:ea typeface="BatangChe" pitchFamily="49" charset="-127"/>
                          <a:cs typeface="Times New Roman" pitchFamily="18" charset="0"/>
                        </a:rPr>
                        <a:t> </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Arial" charset="0"/>
                          <a:ea typeface="BatangChe" pitchFamily="49" charset="-127"/>
                          <a:cs typeface="Times New Roman" pitchFamily="18" charset="0"/>
                        </a:rPr>
                        <a:t> </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Arial" charset="0"/>
                          <a:ea typeface="BatangChe" pitchFamily="49" charset="-127"/>
                          <a:cs typeface="Times New Roman" pitchFamily="18" charset="0"/>
                        </a:rPr>
                        <a:t> </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Arial" charset="0"/>
                          <a:ea typeface="BatangChe" pitchFamily="49" charset="-127"/>
                          <a:cs typeface="Times New Roman" pitchFamily="18" charset="0"/>
                        </a:rPr>
                        <a:t> </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Arial" charset="0"/>
                          <a:ea typeface="BatangChe" pitchFamily="49" charset="-127"/>
                          <a:cs typeface="Times New Roman" pitchFamily="18" charset="0"/>
                        </a:rPr>
                        <a:t> </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X</a:t>
                      </a:r>
                      <a:endParaRPr kumimoji="0" lang="fr-FR"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89" name="Rectangle 344"/>
          <p:cNvSpPr>
            <a:spLocks noGrp="1"/>
          </p:cNvSpPr>
          <p:nvPr>
            <p:ph type="title"/>
          </p:nvPr>
        </p:nvSpPr>
        <p:spPr>
          <a:xfrm>
            <a:off x="457200" y="274638"/>
            <a:ext cx="8229600" cy="781050"/>
          </a:xfrm>
        </p:spPr>
        <p:txBody>
          <a:bodyPr/>
          <a:lstStyle/>
          <a:p>
            <a:r>
              <a:rPr lang="en-US" smtClean="0">
                <a:latin typeface="Arial" charset="0"/>
              </a:rPr>
              <a:t>Content Analysis</a:t>
            </a:r>
          </a:p>
        </p:txBody>
      </p:sp>
      <p:graphicFrame>
        <p:nvGraphicFramePr>
          <p:cNvPr id="49554" name="Group 402"/>
          <p:cNvGraphicFramePr>
            <a:graphicFrameLocks noGrp="1"/>
          </p:cNvGraphicFramePr>
          <p:nvPr>
            <p:ph idx="1"/>
          </p:nvPr>
        </p:nvGraphicFramePr>
        <p:xfrm>
          <a:off x="1390650" y="3154363"/>
          <a:ext cx="6492875" cy="3657600"/>
        </p:xfrm>
        <a:graphic>
          <a:graphicData uri="http://schemas.openxmlformats.org/drawingml/2006/table">
            <a:tbl>
              <a:tblPr/>
              <a:tblGrid>
                <a:gridCol w="3332163"/>
                <a:gridCol w="3160712"/>
              </a:tblGrid>
              <a:tr h="371475">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Times New Roman" pitchFamily="18" charset="0"/>
                        </a:rPr>
                        <a:t>Variable</a:t>
                      </a:r>
                    </a:p>
                  </a:txBody>
                  <a:tcP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AdvGulliv-R" charset="-120"/>
                          <a:cs typeface="Times New Roman" pitchFamily="18" charset="0"/>
                        </a:rPr>
                        <a:t>Inter-rater reliability (</a:t>
                      </a:r>
                      <a:r>
                        <a:rPr kumimoji="0" lang="en-US" sz="2400" b="0" i="0" u="none" strike="noStrike" cap="none" normalizeH="0" baseline="0" smtClean="0">
                          <a:ln>
                            <a:noFill/>
                          </a:ln>
                          <a:solidFill>
                            <a:srgbClr val="000000"/>
                          </a:solidFill>
                          <a:effectLst/>
                          <a:latin typeface="Times New Roman" pitchFamily="18" charset="0"/>
                          <a:ea typeface="AdvGulliv-R" charset="-120"/>
                          <a:cs typeface="Times New Roman" pitchFamily="18" charset="0"/>
                          <a:sym typeface="Symbol" pitchFamily="18" charset="2"/>
                        </a:rPr>
                        <a:t>)</a:t>
                      </a:r>
                    </a:p>
                  </a:txBody>
                  <a:tcP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735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1868488" algn="l"/>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Knowledge construction </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.84</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303213">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New Idea</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.65</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horzOverflow="overflow">
                    <a:lnL>
                      <a:noFill/>
                    </a:lnL>
                    <a:lnR cap="flat">
                      <a:noFill/>
                    </a:lnR>
                    <a:lnT>
                      <a:noFill/>
                    </a:lnT>
                    <a:lnB>
                      <a:noFill/>
                    </a:lnB>
                    <a:lnTlToBr>
                      <a:noFill/>
                    </a:lnTlToBr>
                    <a:lnBlToTr>
                      <a:noFill/>
                    </a:lnBlToTr>
                    <a:noFill/>
                  </a:tcPr>
                </a:tc>
              </a:tr>
              <a:tr h="30162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Bring in Source</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.92</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horzOverflow="overflow">
                    <a:lnL>
                      <a:noFill/>
                    </a:lnL>
                    <a:lnR cap="flat">
                      <a:noFill/>
                    </a:lnR>
                    <a:lnT>
                      <a:noFill/>
                    </a:lnT>
                    <a:lnB>
                      <a:noFill/>
                    </a:lnB>
                    <a:lnTlToBr>
                      <a:noFill/>
                    </a:lnTlToBr>
                    <a:lnBlToTr>
                      <a:noFill/>
                    </a:lnBlToTr>
                    <a:noFill/>
                  </a:tcPr>
                </a:tc>
              </a:tr>
              <a:tr h="303213">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Use Theory</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.73</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horzOverflow="overflow">
                    <a:lnL>
                      <a:noFill/>
                    </a:lnL>
                    <a:lnR cap="flat">
                      <a:noFill/>
                    </a:lnR>
                    <a:lnT>
                      <a:noFill/>
                    </a:lnT>
                    <a:lnB>
                      <a:noFill/>
                    </a:lnB>
                    <a:lnTlToBr>
                      <a:noFill/>
                    </a:lnTlToBr>
                    <a:lnBlToTr>
                      <a:noFill/>
                    </a:lnBlToTr>
                    <a:noFill/>
                  </a:tcPr>
                </a:tc>
              </a:tr>
              <a:tr h="303213">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Respond</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.98</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horzOverflow="overflow">
                    <a:lnL>
                      <a:noFill/>
                    </a:lnL>
                    <a:lnR cap="flat">
                      <a:noFill/>
                    </a:lnR>
                    <a:lnT>
                      <a:noFill/>
                    </a:lnT>
                    <a:lnB>
                      <a:noFill/>
                    </a:lnB>
                    <a:lnTlToBr>
                      <a:noFill/>
                    </a:lnTlToBr>
                    <a:lnBlToTr>
                      <a:noFill/>
                    </a:lnBlToTr>
                    <a:noFill/>
                  </a:tcPr>
                </a:tc>
              </a:tr>
              <a:tr h="35560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Give Direction</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.76</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horzOverflow="overflow">
                    <a:lnL>
                      <a:noFill/>
                    </a:lnL>
                    <a:lnR cap="flat">
                      <a:noFill/>
                    </a:lnR>
                    <a:lnT>
                      <a:noFill/>
                    </a:lnT>
                    <a:lnB>
                      <a:noFill/>
                    </a:lnB>
                    <a:lnTlToBr>
                      <a:noFill/>
                    </a:lnTlToBr>
                    <a:lnBlToTr>
                      <a:noFill/>
                    </a:lnBlToTr>
                    <a:noFill/>
                  </a:tcPr>
                </a:tc>
              </a:tr>
              <a:tr h="303213">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Summarize</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horzOverflow="overflow">
                    <a:lnL cap="flat">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ea typeface="BatangChe" pitchFamily="49" charset="-127"/>
                          <a:cs typeface="Times New Roman" pitchFamily="18" charset="0"/>
                        </a:rPr>
                        <a:t>.88</a:t>
                      </a:r>
                      <a:endParaRPr kumimoji="0" lang="en-US" sz="2400" b="0" i="0" u="none" strike="noStrike" cap="none" normalizeH="0" baseline="0" smtClean="0">
                        <a:ln>
                          <a:noFill/>
                        </a:ln>
                        <a:solidFill>
                          <a:schemeClr val="tx1"/>
                        </a:solidFill>
                        <a:effectLst/>
                        <a:latin typeface="Arial" charset="0"/>
                        <a:ea typeface="BatangChe" pitchFamily="49" charset="-127"/>
                        <a:cs typeface="Times New Roman" pitchFamily="18" charset="0"/>
                      </a:endParaRPr>
                    </a:p>
                  </a:txBody>
                  <a:tcPr horzOverflow="overflow">
                    <a:lnL>
                      <a:noFill/>
                    </a:lnL>
                    <a:lnR cap="flat">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9539" name="Text Box 387"/>
          <p:cNvSpPr txBox="1">
            <a:spLocks noChangeArrowheads="1"/>
          </p:cNvSpPr>
          <p:nvPr/>
        </p:nvSpPr>
        <p:spPr bwMode="auto">
          <a:xfrm>
            <a:off x="596900" y="884238"/>
            <a:ext cx="8383588" cy="2192337"/>
          </a:xfrm>
          <a:prstGeom prst="rect">
            <a:avLst/>
          </a:prstGeom>
          <a:noFill/>
          <a:ln w="9525">
            <a:noFill/>
            <a:miter lim="800000"/>
            <a:headEnd/>
            <a:tailEnd/>
          </a:ln>
        </p:spPr>
        <p:txBody>
          <a:bodyPr>
            <a:spAutoFit/>
          </a:bodyPr>
          <a:lstStyle/>
          <a:p>
            <a:pPr>
              <a:lnSpc>
                <a:spcPct val="90000"/>
              </a:lnSpc>
            </a:pPr>
            <a:r>
              <a:rPr lang="en-US" u="sng">
                <a:solidFill>
                  <a:schemeClr val="tx1"/>
                </a:solidFill>
              </a:rPr>
              <a:t>Unit of analysis</a:t>
            </a:r>
            <a:r>
              <a:rPr lang="en-US">
                <a:solidFill>
                  <a:schemeClr val="tx1"/>
                </a:solidFill>
              </a:rPr>
              <a:t>:</a:t>
            </a:r>
            <a:r>
              <a:rPr lang="en-US" sz="3200">
                <a:solidFill>
                  <a:schemeClr val="tx1"/>
                </a:solidFill>
              </a:rPr>
              <a:t> </a:t>
            </a:r>
          </a:p>
          <a:p>
            <a:r>
              <a:rPr lang="en-US" sz="1800">
                <a:solidFill>
                  <a:schemeClr val="tx1"/>
                </a:solidFill>
                <a:latin typeface="Arial" charset="0"/>
                <a:sym typeface="Symbol" pitchFamily="18" charset="2"/>
              </a:rPr>
              <a:t> </a:t>
            </a:r>
            <a:r>
              <a:rPr lang="en-US">
                <a:solidFill>
                  <a:schemeClr val="tx1"/>
                </a:solidFill>
              </a:rPr>
              <a:t>Post / Note / Message</a:t>
            </a:r>
          </a:p>
          <a:p>
            <a:r>
              <a:rPr lang="en-US" sz="1800">
                <a:solidFill>
                  <a:schemeClr val="tx1"/>
                </a:solidFill>
                <a:latin typeface="Arial" charset="0"/>
                <a:sym typeface="Symbol" pitchFamily="18" charset="2"/>
              </a:rPr>
              <a:t> </a:t>
            </a:r>
            <a:r>
              <a:rPr lang="en-US">
                <a:solidFill>
                  <a:schemeClr val="tx1"/>
                </a:solidFill>
              </a:rPr>
              <a:t>Objectively identified unit that its author defines </a:t>
            </a:r>
          </a:p>
          <a:p>
            <a:pPr algn="r"/>
            <a:r>
              <a:rPr lang="en-US" sz="1800" i="1">
                <a:solidFill>
                  <a:schemeClr val="tx1"/>
                </a:solidFill>
              </a:rPr>
              <a:t>Rourke, Anderson, Garrison, &amp; Archer, 2001</a:t>
            </a:r>
          </a:p>
          <a:p>
            <a:pPr>
              <a:lnSpc>
                <a:spcPct val="80000"/>
              </a:lnSpc>
            </a:pPr>
            <a:r>
              <a:rPr lang="en-US" u="sng"/>
              <a:t>Inter-rater reliability</a:t>
            </a:r>
            <a:r>
              <a:rPr lang="en-US"/>
              <a:t>  </a:t>
            </a:r>
          </a:p>
          <a:p>
            <a:r>
              <a:rPr lang="en-US" sz="1800">
                <a:solidFill>
                  <a:schemeClr val="tx1"/>
                </a:solidFill>
                <a:latin typeface="Arial" charset="0"/>
                <a:sym typeface="Symbol" pitchFamily="18" charset="2"/>
              </a:rPr>
              <a:t> </a:t>
            </a:r>
            <a:r>
              <a:rPr lang="en-US"/>
              <a:t>Krippendorf’s </a:t>
            </a:r>
            <a:r>
              <a:rPr lang="en-US" sz="1800">
                <a:latin typeface="Arial" charset="0"/>
                <a:sym typeface="Symbol" pitchFamily="18" charset="2"/>
              </a:rPr>
              <a:t>   </a:t>
            </a:r>
            <a:r>
              <a:rPr lang="en-US">
                <a:sym typeface="Symbol" pitchFamily="18" charset="2"/>
              </a:rPr>
              <a:t>(range: -1 … 1; desired: &gt; .67)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539">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9539">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95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7" name="Rectangle 3"/>
          <p:cNvSpPr>
            <a:spLocks noGrp="1"/>
          </p:cNvSpPr>
          <p:nvPr>
            <p:ph type="body" idx="1"/>
          </p:nvPr>
        </p:nvSpPr>
        <p:spPr>
          <a:xfrm>
            <a:off x="457200" y="1174750"/>
            <a:ext cx="8229600" cy="5683250"/>
          </a:xfrm>
        </p:spPr>
        <p:txBody>
          <a:bodyPr/>
          <a:lstStyle/>
          <a:p>
            <a:pPr>
              <a:lnSpc>
                <a:spcPct val="140000"/>
              </a:lnSpc>
              <a:buFont typeface="Arial" charset="0"/>
              <a:buNone/>
            </a:pPr>
            <a:r>
              <a:rPr lang="en-US" b="1" smtClean="0"/>
              <a:t>4 types of Analytical Difficulties</a:t>
            </a:r>
          </a:p>
          <a:p>
            <a:pPr>
              <a:lnSpc>
                <a:spcPct val="140000"/>
              </a:lnSpc>
            </a:pPr>
            <a:r>
              <a:rPr lang="en-US" smtClean="0"/>
              <a:t>Time</a:t>
            </a:r>
          </a:p>
          <a:p>
            <a:pPr>
              <a:lnSpc>
                <a:spcPct val="140000"/>
              </a:lnSpc>
            </a:pPr>
            <a:r>
              <a:rPr lang="en-US" smtClean="0"/>
              <a:t>Outcomes</a:t>
            </a:r>
          </a:p>
          <a:p>
            <a:pPr>
              <a:lnSpc>
                <a:spcPct val="140000"/>
              </a:lnSpc>
            </a:pPr>
            <a:r>
              <a:rPr lang="en-US" smtClean="0"/>
              <a:t>Explanatory variables</a:t>
            </a:r>
          </a:p>
          <a:p>
            <a:pPr>
              <a:lnSpc>
                <a:spcPct val="140000"/>
              </a:lnSpc>
            </a:pPr>
            <a:r>
              <a:rPr lang="en-US" smtClean="0"/>
              <a:t>Dataset  </a:t>
            </a:r>
          </a:p>
          <a:p>
            <a:pPr>
              <a:lnSpc>
                <a:spcPct val="140000"/>
              </a:lnSpc>
              <a:buFont typeface="Arial" charset="0"/>
              <a:buNone/>
            </a:pPr>
            <a:r>
              <a:rPr lang="en-US" smtClean="0"/>
              <a:t>	- No missing data</a:t>
            </a:r>
          </a:p>
          <a:p>
            <a:pPr>
              <a:lnSpc>
                <a:spcPct val="140000"/>
              </a:lnSpc>
              <a:buFont typeface="Arial" charset="0"/>
              <a:buNone/>
            </a:pPr>
            <a:r>
              <a:rPr lang="en-US" smtClean="0"/>
              <a:t>	</a:t>
            </a:r>
          </a:p>
        </p:txBody>
      </p:sp>
      <p:sp>
        <p:nvSpPr>
          <p:cNvPr id="39938" name="標題 1"/>
          <p:cNvSpPr>
            <a:spLocks/>
          </p:cNvSpPr>
          <p:nvPr/>
        </p:nvSpPr>
        <p:spPr bwMode="auto">
          <a:xfrm>
            <a:off x="457200" y="274638"/>
            <a:ext cx="8229600" cy="796925"/>
          </a:xfrm>
          <a:prstGeom prst="rect">
            <a:avLst/>
          </a:prstGeom>
          <a:noFill/>
          <a:ln w="9525">
            <a:noFill/>
            <a:miter lim="800000"/>
            <a:headEnd/>
            <a:tailEnd/>
          </a:ln>
        </p:spPr>
        <p:txBody>
          <a:bodyPr anchor="ctr"/>
          <a:lstStyle/>
          <a:p>
            <a:pPr algn="ctr"/>
            <a:r>
              <a:rPr lang="en-US" sz="4000" b="1">
                <a:solidFill>
                  <a:schemeClr val="tx1"/>
                </a:solidFill>
                <a:latin typeface="Arial" charset="0"/>
                <a:cs typeface="Times New Roman" pitchFamily="18" charset="0"/>
              </a:rPr>
              <a:t>Statistical Discourse Analysis</a:t>
            </a:r>
            <a:endParaRPr lang="zh-TW" altLang="en-US" sz="4000" b="1">
              <a:solidFill>
                <a:schemeClr val="tx1"/>
              </a:solidFill>
              <a:latin typeface="Arial"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5" name="標題 1"/>
          <p:cNvSpPr>
            <a:spLocks noGrp="1"/>
          </p:cNvSpPr>
          <p:nvPr>
            <p:ph type="title" idx="4294967295"/>
          </p:nvPr>
        </p:nvSpPr>
        <p:spPr>
          <a:xfrm>
            <a:off x="457200" y="274638"/>
            <a:ext cx="8229600" cy="796925"/>
          </a:xfrm>
        </p:spPr>
        <p:txBody>
          <a:bodyPr/>
          <a:lstStyle/>
          <a:p>
            <a:pPr eaLnBrk="1" hangingPunct="1"/>
            <a:r>
              <a:rPr lang="en-US" sz="4000" smtClean="0">
                <a:latin typeface="Arial" charset="0"/>
                <a:cs typeface="Times New Roman" pitchFamily="18" charset="0"/>
              </a:rPr>
              <a:t>Statistical Discourse Analysis</a:t>
            </a:r>
            <a:endParaRPr lang="zh-TW" altLang="en-US" sz="4000" smtClean="0">
              <a:latin typeface="Arial" charset="0"/>
              <a:cs typeface="Times New Roman" pitchFamily="18" charset="0"/>
            </a:endParaRPr>
          </a:p>
        </p:txBody>
      </p:sp>
      <p:sp>
        <p:nvSpPr>
          <p:cNvPr id="46082" name="Text Box 24"/>
          <p:cNvSpPr txBox="1">
            <a:spLocks noChangeArrowheads="1"/>
          </p:cNvSpPr>
          <p:nvPr/>
        </p:nvSpPr>
        <p:spPr bwMode="auto">
          <a:xfrm>
            <a:off x="161925" y="1243013"/>
            <a:ext cx="4146550" cy="4144962"/>
          </a:xfrm>
          <a:prstGeom prst="rect">
            <a:avLst/>
          </a:prstGeom>
          <a:noFill/>
          <a:ln w="9525">
            <a:noFill/>
            <a:miter lim="800000"/>
            <a:headEnd/>
            <a:tailEnd/>
          </a:ln>
        </p:spPr>
        <p:txBody>
          <a:bodyPr>
            <a:spAutoFit/>
          </a:bodyPr>
          <a:lstStyle/>
          <a:p>
            <a:r>
              <a:rPr lang="en-US" b="1">
                <a:solidFill>
                  <a:srgbClr val="FF0000"/>
                </a:solidFill>
                <a:sym typeface="Symbol" pitchFamily="18" charset="2"/>
              </a:rPr>
              <a:t>Difficulties</a:t>
            </a:r>
            <a:r>
              <a:rPr lang="en-US" b="1">
                <a:sym typeface="Symbol" pitchFamily="18" charset="2"/>
              </a:rPr>
              <a:t> </a:t>
            </a:r>
            <a:r>
              <a:rPr lang="en-US" b="1">
                <a:solidFill>
                  <a:srgbClr val="FF0000"/>
                </a:solidFill>
                <a:sym typeface="Symbol" pitchFamily="18" charset="2"/>
              </a:rPr>
              <a:t>regarding Time</a:t>
            </a:r>
          </a:p>
          <a:p>
            <a:endParaRPr lang="en-US" b="1">
              <a:sym typeface="Symbol" pitchFamily="18" charset="2"/>
            </a:endParaRPr>
          </a:p>
          <a:p>
            <a:pPr>
              <a:lnSpc>
                <a:spcPct val="90000"/>
              </a:lnSpc>
              <a:buFont typeface="Symbol" pitchFamily="18" charset="2"/>
              <a:buChar char="·"/>
            </a:pPr>
            <a:r>
              <a:rPr lang="en-US"/>
              <a:t>Segments differ (S</a:t>
            </a:r>
            <a:r>
              <a:rPr lang="en-US" baseline="-25000"/>
              <a:t>2</a:t>
            </a:r>
            <a:r>
              <a:rPr lang="en-US"/>
              <a:t> </a:t>
            </a:r>
            <a:r>
              <a:rPr lang="en-US">
                <a:solidFill>
                  <a:srgbClr val="FF0000"/>
                </a:solidFill>
                <a:sym typeface="Symbol" pitchFamily="18" charset="2"/>
              </a:rPr>
              <a:t></a:t>
            </a:r>
            <a:r>
              <a:rPr lang="en-US"/>
              <a:t> S</a:t>
            </a:r>
            <a:r>
              <a:rPr lang="en-US" baseline="-25000"/>
              <a:t>4</a:t>
            </a:r>
            <a:r>
              <a:rPr lang="en-US"/>
              <a:t>)</a:t>
            </a:r>
          </a:p>
          <a:p>
            <a:pPr>
              <a:lnSpc>
                <a:spcPct val="60000"/>
              </a:lnSpc>
              <a:buFont typeface="Symbol" pitchFamily="18" charset="2"/>
              <a:buChar char="·"/>
            </a:pPr>
            <a:endParaRPr lang="en-US"/>
          </a:p>
          <a:p>
            <a:pPr>
              <a:lnSpc>
                <a:spcPct val="120000"/>
              </a:lnSpc>
              <a:buFont typeface="Symbol" pitchFamily="18" charset="2"/>
              <a:buChar char="·"/>
            </a:pPr>
            <a:endParaRPr lang="en-US"/>
          </a:p>
          <a:p>
            <a:pPr>
              <a:lnSpc>
                <a:spcPct val="120000"/>
              </a:lnSpc>
              <a:buFont typeface="Symbol" pitchFamily="18" charset="2"/>
              <a:buChar char="·"/>
            </a:pPr>
            <a:endParaRPr lang="en-US" sz="800"/>
          </a:p>
          <a:p>
            <a:pPr>
              <a:lnSpc>
                <a:spcPct val="190000"/>
              </a:lnSpc>
              <a:buFont typeface="Symbol" pitchFamily="18" charset="2"/>
              <a:buChar char="·"/>
            </a:pPr>
            <a:r>
              <a:rPr lang="en-US"/>
              <a:t>Serial correlation (p</a:t>
            </a:r>
            <a:r>
              <a:rPr lang="en-US" baseline="-25000"/>
              <a:t>8</a:t>
            </a:r>
            <a:r>
              <a:rPr lang="en-US"/>
              <a:t> </a:t>
            </a:r>
            <a:r>
              <a:rPr lang="en-US">
                <a:solidFill>
                  <a:srgbClr val="FF0000"/>
                </a:solidFill>
              </a:rPr>
              <a:t>→</a:t>
            </a:r>
            <a:r>
              <a:rPr lang="en-US"/>
              <a:t> p</a:t>
            </a:r>
            <a:r>
              <a:rPr lang="en-US" baseline="-25000"/>
              <a:t>9</a:t>
            </a:r>
            <a:r>
              <a:rPr lang="en-US"/>
              <a:t>)</a:t>
            </a:r>
          </a:p>
          <a:p>
            <a:pPr>
              <a:lnSpc>
                <a:spcPct val="50000"/>
              </a:lnSpc>
              <a:buFont typeface="Symbol" pitchFamily="18" charset="2"/>
              <a:buChar char="·"/>
            </a:pPr>
            <a:endParaRPr lang="en-US"/>
          </a:p>
          <a:p>
            <a:pPr>
              <a:lnSpc>
                <a:spcPct val="360000"/>
              </a:lnSpc>
            </a:pPr>
            <a:r>
              <a:rPr lang="en-US">
                <a:sym typeface="Symbol" pitchFamily="18" charset="2"/>
              </a:rPr>
              <a:t></a:t>
            </a:r>
            <a:r>
              <a:rPr lang="en-US"/>
              <a:t> Branches of notes</a:t>
            </a:r>
            <a:endParaRPr lang="en-US">
              <a:sym typeface="Wingdings 3" pitchFamily="18" charset="2"/>
            </a:endParaRPr>
          </a:p>
        </p:txBody>
      </p:sp>
      <p:sp>
        <p:nvSpPr>
          <p:cNvPr id="12313" name="Text Box 25"/>
          <p:cNvSpPr txBox="1">
            <a:spLocks noChangeArrowheads="1"/>
          </p:cNvSpPr>
          <p:nvPr/>
        </p:nvSpPr>
        <p:spPr bwMode="auto">
          <a:xfrm>
            <a:off x="4191000" y="1239838"/>
            <a:ext cx="4953000" cy="3998912"/>
          </a:xfrm>
          <a:prstGeom prst="rect">
            <a:avLst/>
          </a:prstGeom>
          <a:noFill/>
          <a:ln w="9525">
            <a:noFill/>
            <a:miter lim="800000"/>
            <a:headEnd/>
            <a:tailEnd/>
          </a:ln>
        </p:spPr>
        <p:txBody>
          <a:bodyPr>
            <a:spAutoFit/>
          </a:bodyPr>
          <a:lstStyle/>
          <a:p>
            <a:pPr>
              <a:spcBef>
                <a:spcPct val="50000"/>
              </a:spcBef>
            </a:pPr>
            <a:r>
              <a:rPr lang="en-US" b="1">
                <a:solidFill>
                  <a:schemeClr val="tx1"/>
                </a:solidFill>
              </a:rPr>
              <a:t>Strategies</a:t>
            </a:r>
          </a:p>
          <a:p>
            <a:pPr>
              <a:lnSpc>
                <a:spcPct val="210000"/>
              </a:lnSpc>
              <a:buFont typeface="Symbol" pitchFamily="18" charset="2"/>
              <a:buChar char="·"/>
            </a:pPr>
            <a:r>
              <a:rPr lang="en-US"/>
              <a:t> Breakpoint analysis + </a:t>
            </a:r>
            <a:r>
              <a:rPr lang="en-US" b="1"/>
              <a:t>Model</a:t>
            </a:r>
          </a:p>
          <a:p>
            <a:pPr>
              <a:lnSpc>
                <a:spcPct val="110000"/>
              </a:lnSpc>
              <a:buFont typeface="Symbol" pitchFamily="18" charset="2"/>
              <a:buChar char="·"/>
            </a:pPr>
            <a:r>
              <a:rPr lang="en-US"/>
              <a:t> Multilevel analysis (MLn, HLM)</a:t>
            </a:r>
          </a:p>
          <a:p>
            <a:pPr>
              <a:buFont typeface="Symbol" pitchFamily="18" charset="2"/>
              <a:buChar char="·"/>
            </a:pPr>
            <a:endParaRPr lang="zh-TW" altLang="en-US"/>
          </a:p>
          <a:p>
            <a:pPr>
              <a:lnSpc>
                <a:spcPct val="180000"/>
              </a:lnSpc>
              <a:buFont typeface="Symbol" pitchFamily="18" charset="2"/>
              <a:buChar char="·"/>
            </a:pPr>
            <a:r>
              <a:rPr lang="en-US"/>
              <a:t> Test with I</a:t>
            </a:r>
            <a:r>
              <a:rPr lang="en-US" baseline="30000"/>
              <a:t>2</a:t>
            </a:r>
            <a:r>
              <a:rPr lang="en-US"/>
              <a:t> index of Q-statistics</a:t>
            </a:r>
          </a:p>
          <a:p>
            <a:pPr>
              <a:lnSpc>
                <a:spcPct val="130000"/>
              </a:lnSpc>
              <a:buFont typeface="Symbol" pitchFamily="18" charset="2"/>
              <a:buChar char="·"/>
            </a:pPr>
            <a:r>
              <a:rPr lang="en-US"/>
              <a:t> Model with lag outcomes, KC (-1)</a:t>
            </a:r>
          </a:p>
          <a:p>
            <a:pPr>
              <a:lnSpc>
                <a:spcPct val="130000"/>
              </a:lnSpc>
              <a:buFont typeface="Symbol" pitchFamily="18" charset="2"/>
              <a:buChar char="·"/>
            </a:pPr>
            <a:endParaRPr lang="en-US"/>
          </a:p>
          <a:p>
            <a:pPr>
              <a:lnSpc>
                <a:spcPct val="110000"/>
              </a:lnSpc>
              <a:buFont typeface="Symbol" pitchFamily="18" charset="2"/>
              <a:buChar char="·"/>
            </a:pPr>
            <a:r>
              <a:rPr lang="en-US"/>
              <a:t> </a:t>
            </a:r>
            <a:r>
              <a:rPr lang="en-US" b="1"/>
              <a:t>Store path: Identify prior turn</a:t>
            </a:r>
            <a:r>
              <a:rPr lang="en-US"/>
              <a:t>	 </a:t>
            </a:r>
          </a:p>
        </p:txBody>
      </p:sp>
      <p:grpSp>
        <p:nvGrpSpPr>
          <p:cNvPr id="46111" name="Group 31"/>
          <p:cNvGrpSpPr>
            <a:grpSpLocks/>
          </p:cNvGrpSpPr>
          <p:nvPr/>
        </p:nvGrpSpPr>
        <p:grpSpPr bwMode="auto">
          <a:xfrm>
            <a:off x="522288" y="5172075"/>
            <a:ext cx="2209800" cy="1601788"/>
            <a:chOff x="979" y="1848"/>
            <a:chExt cx="1616" cy="1293"/>
          </a:xfrm>
        </p:grpSpPr>
        <p:sp>
          <p:nvSpPr>
            <p:cNvPr id="41989" name="Oval 6"/>
            <p:cNvSpPr>
              <a:spLocks noChangeArrowheads="1"/>
            </p:cNvSpPr>
            <p:nvPr/>
          </p:nvSpPr>
          <p:spPr bwMode="auto">
            <a:xfrm>
              <a:off x="1523" y="1848"/>
              <a:ext cx="182" cy="169"/>
            </a:xfrm>
            <a:prstGeom prst="ellipse">
              <a:avLst/>
            </a:prstGeom>
            <a:solidFill>
              <a:srgbClr val="FFFFFF"/>
            </a:solidFill>
            <a:ln w="9525">
              <a:solidFill>
                <a:srgbClr val="000000"/>
              </a:solidFill>
              <a:round/>
              <a:headEnd/>
              <a:tailEnd/>
            </a:ln>
          </p:spPr>
          <p:txBody>
            <a:bodyPr lIns="18000" tIns="0" rIns="18000" bIns="0"/>
            <a:lstStyle/>
            <a:p>
              <a:pPr algn="ctr"/>
              <a:r>
                <a:rPr lang="en-US" altLang="zh-CN" sz="900">
                  <a:ea typeface="BatangChe" pitchFamily="49" charset="-127"/>
                </a:rPr>
                <a:t>1</a:t>
              </a:r>
              <a:endParaRPr lang="en-US"/>
            </a:p>
          </p:txBody>
        </p:sp>
        <p:sp>
          <p:nvSpPr>
            <p:cNvPr id="41990" name="Oval 7"/>
            <p:cNvSpPr>
              <a:spLocks noChangeArrowheads="1"/>
            </p:cNvSpPr>
            <p:nvPr/>
          </p:nvSpPr>
          <p:spPr bwMode="auto">
            <a:xfrm>
              <a:off x="1197" y="2277"/>
              <a:ext cx="182" cy="169"/>
            </a:xfrm>
            <a:prstGeom prst="ellipse">
              <a:avLst/>
            </a:prstGeom>
            <a:solidFill>
              <a:srgbClr val="FFFFFF"/>
            </a:solidFill>
            <a:ln w="9525">
              <a:solidFill>
                <a:srgbClr val="000000"/>
              </a:solidFill>
              <a:round/>
              <a:headEnd/>
              <a:tailEnd/>
            </a:ln>
          </p:spPr>
          <p:txBody>
            <a:bodyPr lIns="18000" tIns="0" rIns="18000" bIns="0"/>
            <a:lstStyle/>
            <a:p>
              <a:pPr algn="ctr"/>
              <a:r>
                <a:rPr lang="en-US" altLang="zh-CN" sz="900">
                  <a:ea typeface="BatangChe" pitchFamily="49" charset="-127"/>
                </a:rPr>
                <a:t>2</a:t>
              </a:r>
              <a:endParaRPr lang="en-US"/>
            </a:p>
          </p:txBody>
        </p:sp>
        <p:sp>
          <p:nvSpPr>
            <p:cNvPr id="41991" name="Oval 8"/>
            <p:cNvSpPr>
              <a:spLocks noChangeArrowheads="1"/>
            </p:cNvSpPr>
            <p:nvPr/>
          </p:nvSpPr>
          <p:spPr bwMode="auto">
            <a:xfrm>
              <a:off x="979" y="2612"/>
              <a:ext cx="184" cy="169"/>
            </a:xfrm>
            <a:prstGeom prst="ellipse">
              <a:avLst/>
            </a:prstGeom>
            <a:solidFill>
              <a:srgbClr val="FFFFFF"/>
            </a:solidFill>
            <a:ln w="9525">
              <a:solidFill>
                <a:srgbClr val="000000"/>
              </a:solidFill>
              <a:round/>
              <a:headEnd/>
              <a:tailEnd/>
            </a:ln>
          </p:spPr>
          <p:txBody>
            <a:bodyPr lIns="18000" tIns="0" rIns="18000" bIns="0"/>
            <a:lstStyle/>
            <a:p>
              <a:pPr algn="ctr"/>
              <a:r>
                <a:rPr lang="en-US" altLang="zh-CN" sz="900">
                  <a:ea typeface="BatangChe" pitchFamily="49" charset="-127"/>
                </a:rPr>
                <a:t>3</a:t>
              </a:r>
              <a:endParaRPr lang="en-US"/>
            </a:p>
          </p:txBody>
        </p:sp>
        <p:sp>
          <p:nvSpPr>
            <p:cNvPr id="41992" name="Oval 12"/>
            <p:cNvSpPr>
              <a:spLocks noChangeArrowheads="1"/>
            </p:cNvSpPr>
            <p:nvPr/>
          </p:nvSpPr>
          <p:spPr bwMode="auto">
            <a:xfrm>
              <a:off x="2413" y="2972"/>
              <a:ext cx="182" cy="169"/>
            </a:xfrm>
            <a:prstGeom prst="ellipse">
              <a:avLst/>
            </a:prstGeom>
            <a:solidFill>
              <a:srgbClr val="FFFFFF"/>
            </a:solidFill>
            <a:ln w="9525">
              <a:solidFill>
                <a:srgbClr val="000000"/>
              </a:solidFill>
              <a:round/>
              <a:headEnd/>
              <a:tailEnd/>
            </a:ln>
          </p:spPr>
          <p:txBody>
            <a:bodyPr lIns="18000" tIns="0" rIns="18000" bIns="0"/>
            <a:lstStyle/>
            <a:p>
              <a:pPr algn="ctr"/>
              <a:r>
                <a:rPr lang="en-US" altLang="zh-CN" sz="900">
                  <a:ea typeface="BatangChe" pitchFamily="49" charset="-127"/>
                </a:rPr>
                <a:t>8</a:t>
              </a:r>
              <a:endParaRPr lang="en-US"/>
            </a:p>
          </p:txBody>
        </p:sp>
        <p:cxnSp>
          <p:nvCxnSpPr>
            <p:cNvPr id="41993" name="AutoShape 13"/>
            <p:cNvCxnSpPr>
              <a:cxnSpLocks noChangeShapeType="1"/>
              <a:stCxn id="41991" idx="0"/>
              <a:endCxn id="41990" idx="3"/>
            </p:cNvCxnSpPr>
            <p:nvPr/>
          </p:nvCxnSpPr>
          <p:spPr bwMode="auto">
            <a:xfrm flipV="1">
              <a:off x="1071" y="2421"/>
              <a:ext cx="152" cy="191"/>
            </a:xfrm>
            <a:prstGeom prst="straightConnector1">
              <a:avLst/>
            </a:prstGeom>
            <a:noFill/>
            <a:ln w="9525">
              <a:solidFill>
                <a:srgbClr val="000000"/>
              </a:solidFill>
              <a:round/>
              <a:headEnd/>
              <a:tailEnd type="triangle" w="med" len="med"/>
            </a:ln>
          </p:spPr>
        </p:cxnSp>
        <p:cxnSp>
          <p:nvCxnSpPr>
            <p:cNvPr id="41994" name="AutoShape 15"/>
            <p:cNvCxnSpPr>
              <a:cxnSpLocks noChangeShapeType="1"/>
              <a:endCxn id="41989" idx="3"/>
            </p:cNvCxnSpPr>
            <p:nvPr/>
          </p:nvCxnSpPr>
          <p:spPr bwMode="auto">
            <a:xfrm flipV="1">
              <a:off x="1298" y="1992"/>
              <a:ext cx="252" cy="285"/>
            </a:xfrm>
            <a:prstGeom prst="straightConnector1">
              <a:avLst/>
            </a:prstGeom>
            <a:noFill/>
            <a:ln w="9525">
              <a:solidFill>
                <a:srgbClr val="000000"/>
              </a:solidFill>
              <a:round/>
              <a:headEnd/>
              <a:tailEnd type="triangle" w="med" len="med"/>
            </a:ln>
          </p:spPr>
        </p:cxnSp>
        <p:cxnSp>
          <p:nvCxnSpPr>
            <p:cNvPr id="41995" name="AutoShape 16"/>
            <p:cNvCxnSpPr>
              <a:cxnSpLocks noChangeShapeType="1"/>
              <a:stCxn id="41996" idx="0"/>
              <a:endCxn id="41989" idx="5"/>
            </p:cNvCxnSpPr>
            <p:nvPr/>
          </p:nvCxnSpPr>
          <p:spPr bwMode="auto">
            <a:xfrm flipH="1" flipV="1">
              <a:off x="1678" y="1992"/>
              <a:ext cx="317" cy="285"/>
            </a:xfrm>
            <a:prstGeom prst="straightConnector1">
              <a:avLst/>
            </a:prstGeom>
            <a:noFill/>
            <a:ln w="9525">
              <a:solidFill>
                <a:srgbClr val="000000"/>
              </a:solidFill>
              <a:round/>
              <a:headEnd/>
              <a:tailEnd type="triangle" w="med" len="med"/>
            </a:ln>
          </p:spPr>
        </p:cxnSp>
        <p:sp>
          <p:nvSpPr>
            <p:cNvPr id="41996" name="Oval 17"/>
            <p:cNvSpPr>
              <a:spLocks noChangeArrowheads="1"/>
            </p:cNvSpPr>
            <p:nvPr/>
          </p:nvSpPr>
          <p:spPr bwMode="auto">
            <a:xfrm>
              <a:off x="1904" y="2277"/>
              <a:ext cx="182" cy="169"/>
            </a:xfrm>
            <a:prstGeom prst="ellipse">
              <a:avLst/>
            </a:prstGeom>
            <a:solidFill>
              <a:srgbClr val="FFFFFF"/>
            </a:solidFill>
            <a:ln w="9525">
              <a:solidFill>
                <a:srgbClr val="000000"/>
              </a:solidFill>
              <a:round/>
              <a:headEnd/>
              <a:tailEnd/>
            </a:ln>
          </p:spPr>
          <p:txBody>
            <a:bodyPr lIns="18000" tIns="0" rIns="18000" bIns="0"/>
            <a:lstStyle/>
            <a:p>
              <a:pPr algn="ctr"/>
              <a:r>
                <a:rPr lang="en-US" altLang="zh-CN" sz="900">
                  <a:ea typeface="BatangChe" pitchFamily="49" charset="-127"/>
                </a:rPr>
                <a:t>4</a:t>
              </a:r>
              <a:endParaRPr lang="en-US"/>
            </a:p>
          </p:txBody>
        </p:sp>
        <p:sp>
          <p:nvSpPr>
            <p:cNvPr id="41997" name="Oval 18"/>
            <p:cNvSpPr>
              <a:spLocks noChangeArrowheads="1"/>
            </p:cNvSpPr>
            <p:nvPr/>
          </p:nvSpPr>
          <p:spPr bwMode="auto">
            <a:xfrm>
              <a:off x="1667" y="2612"/>
              <a:ext cx="183" cy="169"/>
            </a:xfrm>
            <a:prstGeom prst="ellipse">
              <a:avLst/>
            </a:prstGeom>
            <a:solidFill>
              <a:srgbClr val="FFFFFF"/>
            </a:solidFill>
            <a:ln w="9525">
              <a:solidFill>
                <a:srgbClr val="000000"/>
              </a:solidFill>
              <a:round/>
              <a:headEnd/>
              <a:tailEnd/>
            </a:ln>
          </p:spPr>
          <p:txBody>
            <a:bodyPr lIns="18000" tIns="0" rIns="18000" bIns="0"/>
            <a:lstStyle/>
            <a:p>
              <a:pPr algn="ctr"/>
              <a:r>
                <a:rPr lang="en-US" altLang="zh-CN" sz="900">
                  <a:ea typeface="BatangChe" pitchFamily="49" charset="-127"/>
                </a:rPr>
                <a:t>5</a:t>
              </a:r>
              <a:endParaRPr lang="en-US"/>
            </a:p>
          </p:txBody>
        </p:sp>
        <p:sp>
          <p:nvSpPr>
            <p:cNvPr id="41998" name="Oval 19"/>
            <p:cNvSpPr>
              <a:spLocks noChangeArrowheads="1"/>
            </p:cNvSpPr>
            <p:nvPr/>
          </p:nvSpPr>
          <p:spPr bwMode="auto">
            <a:xfrm>
              <a:off x="2158" y="2608"/>
              <a:ext cx="183" cy="169"/>
            </a:xfrm>
            <a:prstGeom prst="ellipse">
              <a:avLst/>
            </a:prstGeom>
            <a:solidFill>
              <a:srgbClr val="FFFFFF"/>
            </a:solidFill>
            <a:ln w="9525">
              <a:solidFill>
                <a:srgbClr val="000000"/>
              </a:solidFill>
              <a:round/>
              <a:headEnd/>
              <a:tailEnd/>
            </a:ln>
          </p:spPr>
          <p:txBody>
            <a:bodyPr lIns="18000" tIns="0" rIns="18000" bIns="0"/>
            <a:lstStyle/>
            <a:p>
              <a:pPr algn="ctr"/>
              <a:r>
                <a:rPr lang="en-US" altLang="zh-CN" sz="900">
                  <a:ea typeface="BatangChe" pitchFamily="49" charset="-127"/>
                </a:rPr>
                <a:t>6</a:t>
              </a:r>
              <a:endParaRPr lang="en-US"/>
            </a:p>
          </p:txBody>
        </p:sp>
        <p:cxnSp>
          <p:nvCxnSpPr>
            <p:cNvPr id="41999" name="AutoShape 20"/>
            <p:cNvCxnSpPr>
              <a:cxnSpLocks noChangeShapeType="1"/>
              <a:stCxn id="41997" idx="0"/>
              <a:endCxn id="41996" idx="3"/>
            </p:cNvCxnSpPr>
            <p:nvPr/>
          </p:nvCxnSpPr>
          <p:spPr bwMode="auto">
            <a:xfrm flipV="1">
              <a:off x="1759" y="2421"/>
              <a:ext cx="172" cy="191"/>
            </a:xfrm>
            <a:prstGeom prst="straightConnector1">
              <a:avLst/>
            </a:prstGeom>
            <a:noFill/>
            <a:ln w="9525">
              <a:solidFill>
                <a:srgbClr val="000000"/>
              </a:solidFill>
              <a:round/>
              <a:headEnd/>
              <a:tailEnd type="triangle" w="med" len="med"/>
            </a:ln>
          </p:spPr>
        </p:cxnSp>
        <p:cxnSp>
          <p:nvCxnSpPr>
            <p:cNvPr id="42000" name="AutoShape 21"/>
            <p:cNvCxnSpPr>
              <a:cxnSpLocks noChangeShapeType="1"/>
              <a:stCxn id="41998" idx="0"/>
              <a:endCxn id="41996" idx="5"/>
            </p:cNvCxnSpPr>
            <p:nvPr/>
          </p:nvCxnSpPr>
          <p:spPr bwMode="auto">
            <a:xfrm flipH="1" flipV="1">
              <a:off x="2059" y="2421"/>
              <a:ext cx="190" cy="187"/>
            </a:xfrm>
            <a:prstGeom prst="straightConnector1">
              <a:avLst/>
            </a:prstGeom>
            <a:noFill/>
            <a:ln w="9525">
              <a:solidFill>
                <a:srgbClr val="000000"/>
              </a:solidFill>
              <a:round/>
              <a:headEnd/>
              <a:tailEnd type="triangle" w="med" len="med"/>
            </a:ln>
          </p:spPr>
        </p:cxnSp>
        <p:sp>
          <p:nvSpPr>
            <p:cNvPr id="42001" name="Oval 24"/>
            <p:cNvSpPr>
              <a:spLocks noChangeArrowheads="1"/>
            </p:cNvSpPr>
            <p:nvPr/>
          </p:nvSpPr>
          <p:spPr bwMode="auto">
            <a:xfrm>
              <a:off x="1942" y="2972"/>
              <a:ext cx="182" cy="169"/>
            </a:xfrm>
            <a:prstGeom prst="ellipse">
              <a:avLst/>
            </a:prstGeom>
            <a:solidFill>
              <a:srgbClr val="FFFFFF"/>
            </a:solidFill>
            <a:ln w="9525">
              <a:solidFill>
                <a:srgbClr val="000000"/>
              </a:solidFill>
              <a:round/>
              <a:headEnd/>
              <a:tailEnd/>
            </a:ln>
          </p:spPr>
          <p:txBody>
            <a:bodyPr lIns="18000" tIns="0" rIns="18000" bIns="0"/>
            <a:lstStyle/>
            <a:p>
              <a:pPr algn="ctr"/>
              <a:r>
                <a:rPr lang="en-US" altLang="zh-CN" sz="900">
                  <a:ea typeface="BatangChe" pitchFamily="49" charset="-127"/>
                </a:rPr>
                <a:t>7</a:t>
              </a:r>
              <a:endParaRPr lang="en-US"/>
            </a:p>
          </p:txBody>
        </p:sp>
        <p:cxnSp>
          <p:nvCxnSpPr>
            <p:cNvPr id="42002" name="AutoShape 26"/>
            <p:cNvCxnSpPr>
              <a:cxnSpLocks noChangeShapeType="1"/>
              <a:stCxn id="42001" idx="0"/>
              <a:endCxn id="41998" idx="3"/>
            </p:cNvCxnSpPr>
            <p:nvPr/>
          </p:nvCxnSpPr>
          <p:spPr bwMode="auto">
            <a:xfrm flipV="1">
              <a:off x="2033" y="2752"/>
              <a:ext cx="152" cy="220"/>
            </a:xfrm>
            <a:prstGeom prst="straightConnector1">
              <a:avLst/>
            </a:prstGeom>
            <a:noFill/>
            <a:ln w="9525">
              <a:solidFill>
                <a:srgbClr val="000000"/>
              </a:solidFill>
              <a:round/>
              <a:headEnd/>
              <a:tailEnd type="triangle" w="med" len="med"/>
            </a:ln>
          </p:spPr>
        </p:cxnSp>
        <p:cxnSp>
          <p:nvCxnSpPr>
            <p:cNvPr id="42003" name="AutoShape 30"/>
            <p:cNvCxnSpPr>
              <a:cxnSpLocks noChangeShapeType="1"/>
              <a:stCxn id="41992" idx="0"/>
              <a:endCxn id="41998" idx="5"/>
            </p:cNvCxnSpPr>
            <p:nvPr/>
          </p:nvCxnSpPr>
          <p:spPr bwMode="auto">
            <a:xfrm flipH="1" flipV="1">
              <a:off x="2314" y="2752"/>
              <a:ext cx="190" cy="220"/>
            </a:xfrm>
            <a:prstGeom prst="straightConnector1">
              <a:avLst/>
            </a:prstGeom>
            <a:noFill/>
            <a:ln w="9525">
              <a:solidFill>
                <a:srgbClr val="000000"/>
              </a:solidFill>
              <a:round/>
              <a:headEnd/>
              <a:tailEnd type="triangle" w="med" len="med"/>
            </a:ln>
          </p:spPr>
        </p:cxnSp>
      </p:grpSp>
    </p:spTree>
    <p:custDataLst>
      <p:tags r:id="rId1"/>
    </p:custDataLst>
  </p:cSld>
  <p:clrMapOvr>
    <a:masterClrMapping/>
  </p:clrMapOvr>
  <p:transition advTm="12600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6082">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61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2313">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31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31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231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231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31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48198" name="Group 70"/>
          <p:cNvGraphicFramePr>
            <a:graphicFrameLocks noGrp="1"/>
          </p:cNvGraphicFramePr>
          <p:nvPr>
            <p:ph/>
          </p:nvPr>
        </p:nvGraphicFramePr>
        <p:xfrm>
          <a:off x="144463" y="230188"/>
          <a:ext cx="8670925" cy="2651760"/>
        </p:xfrm>
        <a:graphic>
          <a:graphicData uri="http://schemas.openxmlformats.org/drawingml/2006/table">
            <a:tbl>
              <a:tblPr/>
              <a:tblGrid>
                <a:gridCol w="700087"/>
                <a:gridCol w="3622675"/>
                <a:gridCol w="1016000"/>
                <a:gridCol w="1028700"/>
                <a:gridCol w="1265238"/>
                <a:gridCol w="1038225"/>
              </a:tblGrid>
              <a:tr h="5588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ID</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Action</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Turn #</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Valid?</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Previous</a:t>
                      </a:r>
                    </a:p>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Turn</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Valid </a:t>
                      </a:r>
                    </a:p>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87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Ana</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Do three times four.</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Symbol" pitchFamily="18" charset="2"/>
                          <a:cs typeface="Times New Roman" pitchFamily="18" charset="0"/>
                          <a:sym typeface="Symbol" pitchFamily="18" charset="2"/>
                        </a:rPr>
                        <a:t></a:t>
                      </a:r>
                      <a:endParaRPr kumimoji="0" lang="en-US" sz="2400" b="0" i="0" u="none" strike="noStrike" cap="none" normalizeH="0" baseline="0" smtClean="0">
                        <a:ln>
                          <a:noFill/>
                        </a:ln>
                        <a:solidFill>
                          <a:schemeClr val="tx1"/>
                        </a:solidFill>
                        <a:effectLst/>
                        <a:latin typeface="Arial" charset="0"/>
                        <a:sym typeface="Symbol" pitchFamily="18" charset="2"/>
                      </a:endParaRPr>
                    </a:p>
                  </a:txBody>
                  <a:tcPr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a:t>
                      </a:r>
                    </a:p>
                  </a:txBody>
                  <a:tcPr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a:t>
                      </a:r>
                    </a:p>
                  </a:txBody>
                  <a:tcPr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33655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Ben</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Three times four is seven </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Symbol" pitchFamily="18" charset="2"/>
                          <a:cs typeface="Times New Roman" pitchFamily="18" charset="0"/>
                          <a:sym typeface="Symbol" pitchFamily="18" charset="2"/>
                        </a:rPr>
                        <a:t></a:t>
                      </a:r>
                    </a:p>
                  </a:txBody>
                  <a:tcPr anchor="b" horzOverflow="overflow">
                    <a:lnL>
                      <a:noFill/>
                    </a:lnL>
                    <a:lnR>
                      <a:noFill/>
                    </a:lnR>
                    <a:lnT>
                      <a:noFill/>
                    </a:lnT>
                    <a:lnB>
                      <a:noFill/>
                    </a:lnB>
                    <a:lnTlToBr>
                      <a:noFill/>
                    </a:lnTlToBr>
                    <a:lnBlToTr>
                      <a:noFill/>
                    </a:lnBlToTr>
                    <a:noFill/>
                  </a:tcPr>
                </a:tc>
              </a:tr>
              <a:tr h="33655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Eva</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Three times four is nine.</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r>
              <a:tr h="34925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Jay</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Three times four is twelve.</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Symbol" pitchFamily="18" charset="2"/>
                          <a:cs typeface="Times New Roman" pitchFamily="18" charset="0"/>
                          <a:sym typeface="Symbol" pitchFamily="18" charset="2"/>
                        </a:rPr>
                        <a:t></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6595" name="Group 275"/>
          <p:cNvGraphicFramePr>
            <a:graphicFrameLocks noGrp="1"/>
          </p:cNvGraphicFramePr>
          <p:nvPr/>
        </p:nvGraphicFramePr>
        <p:xfrm>
          <a:off x="169863" y="3692525"/>
          <a:ext cx="8655050" cy="2651760"/>
        </p:xfrm>
        <a:graphic>
          <a:graphicData uri="http://schemas.openxmlformats.org/drawingml/2006/table">
            <a:tbl>
              <a:tblPr/>
              <a:tblGrid>
                <a:gridCol w="692150"/>
                <a:gridCol w="3584575"/>
                <a:gridCol w="1004887"/>
                <a:gridCol w="1017588"/>
                <a:gridCol w="1320800"/>
                <a:gridCol w="1035050"/>
              </a:tblGrid>
              <a:tr h="5588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ID</a:t>
                      </a:r>
                      <a:endParaRPr kumimoji="0" lang="en-US" sz="2400" b="0" i="0" u="none" strike="noStrike" cap="none" normalizeH="0" baseline="0" smtClean="0">
                        <a:ln>
                          <a:noFill/>
                        </a:ln>
                        <a:solidFill>
                          <a:schemeClr val="tx1"/>
                        </a:solidFill>
                        <a:effectLst/>
                        <a:latin typeface="Arial" pitchFamily="34" charset="0"/>
                      </a:endParaRPr>
                    </a:p>
                  </a:txBody>
                  <a:tcPr anchor="b"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Action</a:t>
                      </a:r>
                      <a:endParaRPr kumimoji="0" lang="en-US" sz="2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Turn #</a:t>
                      </a:r>
                      <a:endParaRPr kumimoji="0" lang="en-US" sz="2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Valid?</a:t>
                      </a:r>
                      <a:endParaRPr kumimoji="0" lang="en-US" sz="2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Respond</a:t>
                      </a:r>
                    </a:p>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to post?</a:t>
                      </a:r>
                      <a:endParaRPr kumimoji="0" lang="en-US" sz="2400" b="1" i="0" u="none" strike="noStrike" cap="none" normalizeH="0" baseline="0" smtClean="0">
                        <a:ln>
                          <a:noFill/>
                        </a:ln>
                        <a:solidFill>
                          <a:schemeClr val="tx1"/>
                        </a:solidFill>
                        <a:effectLst/>
                        <a:latin typeface="Arial" pitchFamily="34" charset="0"/>
                      </a:endParaRPr>
                    </a:p>
                  </a:txBody>
                  <a:tcPr anchor="b"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Valid </a:t>
                      </a:r>
                    </a:p>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2400" b="0" i="0" u="none" strike="noStrike" cap="none" normalizeH="0" baseline="0" smtClean="0">
                        <a:ln>
                          <a:noFill/>
                        </a:ln>
                        <a:solidFill>
                          <a:schemeClr val="tx1"/>
                        </a:solidFill>
                        <a:effectLst/>
                        <a:latin typeface="Arial" pitchFamily="34" charset="0"/>
                      </a:endParaRPr>
                    </a:p>
                  </a:txBody>
                  <a:tcPr anchor="b"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87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Ana</a:t>
                      </a:r>
                      <a:endParaRPr kumimoji="0" lang="en-US" sz="2400" b="0" i="0" u="none" strike="noStrike" cap="none" normalizeH="0" baseline="0" smtClean="0">
                        <a:ln>
                          <a:noFill/>
                        </a:ln>
                        <a:solidFill>
                          <a:schemeClr val="tx1"/>
                        </a:solidFill>
                        <a:effectLst/>
                        <a:latin typeface="Arial" pitchFamily="34" charset="0"/>
                      </a:endParaRPr>
                    </a:p>
                  </a:txBody>
                  <a:tcPr anchor="b"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Do three times four.</a:t>
                      </a:r>
                      <a:endParaRPr kumimoji="0" lang="en-US" sz="2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2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Symbol" pitchFamily="18" charset="2"/>
                          <a:cs typeface="Times New Roman" pitchFamily="18" charset="0"/>
                          <a:sym typeface="Symbol" pitchFamily="18" charset="2"/>
                        </a:rPr>
                        <a:t></a:t>
                      </a:r>
                      <a:endParaRPr kumimoji="0" lang="en-US" sz="2400" b="0" i="0" u="none" strike="noStrike" cap="none" normalizeH="0" baseline="0" smtClean="0">
                        <a:ln>
                          <a:noFill/>
                        </a:ln>
                        <a:solidFill>
                          <a:schemeClr val="tx1"/>
                        </a:solidFill>
                        <a:effectLst/>
                        <a:latin typeface="Arial" pitchFamily="34" charset="0"/>
                        <a:sym typeface="Symbol" pitchFamily="18" charset="2"/>
                      </a:endParaRPr>
                    </a:p>
                  </a:txBody>
                  <a:tcPr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a:t>
                      </a:r>
                    </a:p>
                  </a:txBody>
                  <a:tcPr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pitchFamily="34" charset="0"/>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a:t>
                      </a:r>
                    </a:p>
                  </a:txBody>
                  <a:tcPr anchor="b"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33655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Ben</a:t>
                      </a:r>
                      <a:endParaRPr kumimoji="0" lang="en-US" sz="2400" b="0" i="0" u="none" strike="noStrike" cap="none" normalizeH="0" baseline="0" smtClean="0">
                        <a:ln>
                          <a:noFill/>
                        </a:ln>
                        <a:solidFill>
                          <a:schemeClr val="tx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Three times four is seven </a:t>
                      </a:r>
                      <a:endParaRPr kumimoji="0" lang="en-US" sz="2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2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en-US" sz="2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2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Symbol" pitchFamily="18" charset="2"/>
                          <a:cs typeface="Times New Roman" pitchFamily="18" charset="0"/>
                          <a:sym typeface="Symbol" pitchFamily="18" charset="2"/>
                        </a:rPr>
                        <a:t></a:t>
                      </a:r>
                    </a:p>
                  </a:txBody>
                  <a:tcPr anchor="b" horzOverflow="overflow">
                    <a:lnL>
                      <a:noFill/>
                    </a:lnL>
                    <a:lnR cap="flat">
                      <a:noFill/>
                    </a:lnR>
                    <a:lnT>
                      <a:noFill/>
                    </a:lnT>
                    <a:lnB>
                      <a:noFill/>
                    </a:lnB>
                    <a:lnTlToBr>
                      <a:noFill/>
                    </a:lnTlToBr>
                    <a:lnBlToTr>
                      <a:noFill/>
                    </a:lnBlToTr>
                    <a:noFill/>
                  </a:tcPr>
                </a:tc>
              </a:tr>
              <a:tr h="420688">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Eva</a:t>
                      </a:r>
                      <a:endParaRPr kumimoji="0" lang="en-US" sz="2400" b="0" i="0" u="none" strike="noStrike" cap="none" normalizeH="0" baseline="0" smtClean="0">
                        <a:ln>
                          <a:noFill/>
                        </a:ln>
                        <a:solidFill>
                          <a:schemeClr val="tx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Three times four is nine.</a:t>
                      </a:r>
                      <a:endParaRPr kumimoji="0" lang="en-US" sz="2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en-US" sz="2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en-US" sz="2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2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Symbol" pitchFamily="18" charset="2"/>
                          <a:cs typeface="Times New Roman" pitchFamily="18" charset="0"/>
                          <a:sym typeface="Symbol" pitchFamily="18" charset="2"/>
                        </a:rPr>
                        <a:t></a:t>
                      </a:r>
                      <a:endParaRPr kumimoji="0" lang="en-US" sz="2400" b="0" i="0" u="none" strike="noStrike" cap="none" normalizeH="0" baseline="0" smtClean="0">
                        <a:ln>
                          <a:noFill/>
                        </a:ln>
                        <a:solidFill>
                          <a:schemeClr val="tx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3937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Jay</a:t>
                      </a:r>
                      <a:endParaRPr kumimoji="0" lang="en-US" sz="2400" b="0" i="0" u="none" strike="noStrike" cap="none" normalizeH="0" baseline="0" smtClean="0">
                        <a:ln>
                          <a:noFill/>
                        </a:ln>
                        <a:solidFill>
                          <a:schemeClr val="tx1"/>
                        </a:solidFill>
                        <a:effectLst/>
                        <a:latin typeface="Arial" pitchFamily="34" charset="0"/>
                      </a:endParaRPr>
                    </a:p>
                  </a:txBody>
                  <a:tcPr anchor="b" horzOverflow="overflow">
                    <a:lnL cap="flat">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Three times four is twelve.</a:t>
                      </a:r>
                      <a:endParaRPr kumimoji="0" lang="en-US" sz="2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en-US" sz="2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Symbol" pitchFamily="18" charset="2"/>
                          <a:cs typeface="Times New Roman" pitchFamily="18" charset="0"/>
                          <a:sym typeface="Symbol" pitchFamily="18" charset="2"/>
                        </a:rPr>
                        <a:t></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en-US" sz="2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en-US" sz="2400" b="0" i="0" u="none" strike="noStrike" cap="none" normalizeH="0" baseline="0" smtClean="0">
                        <a:ln>
                          <a:noFill/>
                        </a:ln>
                        <a:solidFill>
                          <a:schemeClr val="tx1"/>
                        </a:solidFill>
                        <a:effectLst/>
                        <a:latin typeface="Arial" pitchFamily="34" charset="0"/>
                      </a:endParaRPr>
                    </a:p>
                  </a:txBody>
                  <a:tcPr anchor="b"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65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1" name="標題 1"/>
          <p:cNvSpPr>
            <a:spLocks noGrp="1"/>
          </p:cNvSpPr>
          <p:nvPr>
            <p:ph type="title" idx="4294967295"/>
          </p:nvPr>
        </p:nvSpPr>
        <p:spPr>
          <a:xfrm>
            <a:off x="457200" y="274638"/>
            <a:ext cx="8229600" cy="796925"/>
          </a:xfrm>
        </p:spPr>
        <p:txBody>
          <a:bodyPr/>
          <a:lstStyle/>
          <a:p>
            <a:pPr eaLnBrk="1" hangingPunct="1"/>
            <a:r>
              <a:rPr lang="en-US" sz="4000" smtClean="0">
                <a:latin typeface="Arial" charset="0"/>
                <a:cs typeface="Times New Roman" pitchFamily="18" charset="0"/>
              </a:rPr>
              <a:t>Statistical Discourse Analysis</a:t>
            </a:r>
            <a:endParaRPr lang="zh-TW" altLang="en-US" sz="4000" smtClean="0">
              <a:latin typeface="Arial" charset="0"/>
              <a:cs typeface="Times New Roman" pitchFamily="18" charset="0"/>
            </a:endParaRPr>
          </a:p>
        </p:txBody>
      </p:sp>
      <p:sp>
        <p:nvSpPr>
          <p:cNvPr id="46082" name="Text Box 3"/>
          <p:cNvSpPr txBox="1">
            <a:spLocks noChangeArrowheads="1"/>
          </p:cNvSpPr>
          <p:nvPr/>
        </p:nvSpPr>
        <p:spPr bwMode="auto">
          <a:xfrm>
            <a:off x="161925" y="1243013"/>
            <a:ext cx="4146550" cy="4108450"/>
          </a:xfrm>
          <a:prstGeom prst="rect">
            <a:avLst/>
          </a:prstGeom>
          <a:noFill/>
          <a:ln w="9525">
            <a:noFill/>
            <a:miter lim="800000"/>
            <a:headEnd/>
            <a:tailEnd/>
          </a:ln>
        </p:spPr>
        <p:txBody>
          <a:bodyPr>
            <a:spAutoFit/>
          </a:bodyPr>
          <a:lstStyle/>
          <a:p>
            <a:r>
              <a:rPr lang="en-US" b="1">
                <a:solidFill>
                  <a:srgbClr val="FF0000"/>
                </a:solidFill>
                <a:sym typeface="Symbol" pitchFamily="18" charset="2"/>
              </a:rPr>
              <a:t>Difficulties</a:t>
            </a:r>
            <a:r>
              <a:rPr lang="en-US" b="1">
                <a:sym typeface="Symbol" pitchFamily="18" charset="2"/>
              </a:rPr>
              <a:t> </a:t>
            </a:r>
            <a:r>
              <a:rPr lang="en-US" b="1">
                <a:solidFill>
                  <a:srgbClr val="FF0000"/>
                </a:solidFill>
                <a:sym typeface="Symbol" pitchFamily="18" charset="2"/>
              </a:rPr>
              <a:t>regarding Time</a:t>
            </a:r>
          </a:p>
          <a:p>
            <a:endParaRPr lang="en-US" b="1">
              <a:sym typeface="Symbol" pitchFamily="18" charset="2"/>
            </a:endParaRPr>
          </a:p>
          <a:p>
            <a:pPr>
              <a:lnSpc>
                <a:spcPct val="90000"/>
              </a:lnSpc>
              <a:buFont typeface="Symbol" pitchFamily="18" charset="2"/>
              <a:buChar char="·"/>
            </a:pPr>
            <a:r>
              <a:rPr lang="en-US"/>
              <a:t> Segments differ (S</a:t>
            </a:r>
            <a:r>
              <a:rPr lang="en-US" baseline="-25000"/>
              <a:t>2</a:t>
            </a:r>
            <a:r>
              <a:rPr lang="en-US"/>
              <a:t> </a:t>
            </a:r>
            <a:r>
              <a:rPr lang="en-US">
                <a:solidFill>
                  <a:srgbClr val="FF0000"/>
                </a:solidFill>
                <a:sym typeface="Symbol" pitchFamily="18" charset="2"/>
              </a:rPr>
              <a:t></a:t>
            </a:r>
            <a:r>
              <a:rPr lang="en-US"/>
              <a:t> S</a:t>
            </a:r>
            <a:r>
              <a:rPr lang="en-US" baseline="-25000"/>
              <a:t>4</a:t>
            </a:r>
            <a:r>
              <a:rPr lang="en-US"/>
              <a:t>)</a:t>
            </a:r>
          </a:p>
          <a:p>
            <a:pPr>
              <a:lnSpc>
                <a:spcPct val="60000"/>
              </a:lnSpc>
              <a:buFont typeface="Symbol" pitchFamily="18" charset="2"/>
              <a:buChar char="·"/>
            </a:pPr>
            <a:endParaRPr lang="en-US"/>
          </a:p>
          <a:p>
            <a:pPr>
              <a:lnSpc>
                <a:spcPct val="120000"/>
              </a:lnSpc>
              <a:buFont typeface="Symbol" pitchFamily="18" charset="2"/>
              <a:buChar char="·"/>
            </a:pPr>
            <a:endParaRPr lang="en-US"/>
          </a:p>
          <a:p>
            <a:pPr>
              <a:lnSpc>
                <a:spcPct val="120000"/>
              </a:lnSpc>
              <a:buFont typeface="Symbol" pitchFamily="18" charset="2"/>
              <a:buChar char="·"/>
            </a:pPr>
            <a:endParaRPr lang="en-US" sz="800"/>
          </a:p>
          <a:p>
            <a:pPr>
              <a:lnSpc>
                <a:spcPct val="190000"/>
              </a:lnSpc>
              <a:buFont typeface="Symbol" pitchFamily="18" charset="2"/>
              <a:buChar char="·"/>
            </a:pPr>
            <a:r>
              <a:rPr lang="en-US"/>
              <a:t> Serial correlation (p</a:t>
            </a:r>
            <a:r>
              <a:rPr lang="en-US" baseline="-25000"/>
              <a:t>8</a:t>
            </a:r>
            <a:r>
              <a:rPr lang="en-US"/>
              <a:t> </a:t>
            </a:r>
            <a:r>
              <a:rPr lang="en-US">
                <a:solidFill>
                  <a:srgbClr val="FF0000"/>
                </a:solidFill>
              </a:rPr>
              <a:t>→</a:t>
            </a:r>
            <a:r>
              <a:rPr lang="en-US"/>
              <a:t> p</a:t>
            </a:r>
            <a:r>
              <a:rPr lang="en-US" baseline="-25000"/>
              <a:t>9</a:t>
            </a:r>
            <a:r>
              <a:rPr lang="en-US"/>
              <a:t>) </a:t>
            </a:r>
          </a:p>
          <a:p>
            <a:pPr>
              <a:lnSpc>
                <a:spcPct val="90000"/>
              </a:lnSpc>
              <a:buFont typeface="Symbol" pitchFamily="18" charset="2"/>
              <a:buNone/>
            </a:pPr>
            <a:r>
              <a:rPr lang="en-US"/>
              <a:t>	</a:t>
            </a:r>
            <a:r>
              <a:rPr lang="en-US" b="1"/>
              <a:t>Multiple topics</a:t>
            </a:r>
            <a:endParaRPr lang="en-US"/>
          </a:p>
          <a:p>
            <a:pPr>
              <a:lnSpc>
                <a:spcPct val="310000"/>
              </a:lnSpc>
            </a:pPr>
            <a:r>
              <a:rPr lang="en-US">
                <a:sym typeface="Symbol" pitchFamily="18" charset="2"/>
              </a:rPr>
              <a:t></a:t>
            </a:r>
            <a:r>
              <a:rPr lang="en-US"/>
              <a:t> Branches of notes (</a:t>
            </a:r>
            <a:r>
              <a:rPr lang="en-US">
                <a:sym typeface="Symbol" pitchFamily="18" charset="2"/>
              </a:rPr>
              <a:t>→→</a:t>
            </a:r>
            <a:r>
              <a:rPr lang="en-US">
                <a:solidFill>
                  <a:srgbClr val="FF0000"/>
                </a:solidFill>
                <a:sym typeface="Wingdings 3" pitchFamily="18" charset="2"/>
              </a:rPr>
              <a:t></a:t>
            </a:r>
            <a:r>
              <a:rPr lang="en-US">
                <a:sym typeface="Wingdings 3" pitchFamily="18" charset="2"/>
              </a:rPr>
              <a:t> )</a:t>
            </a:r>
          </a:p>
        </p:txBody>
      </p:sp>
      <p:sp>
        <p:nvSpPr>
          <p:cNvPr id="46083" name="Text Box 4"/>
          <p:cNvSpPr txBox="1">
            <a:spLocks noChangeArrowheads="1"/>
          </p:cNvSpPr>
          <p:nvPr/>
        </p:nvSpPr>
        <p:spPr bwMode="auto">
          <a:xfrm>
            <a:off x="4191000" y="1239838"/>
            <a:ext cx="4953000" cy="5970587"/>
          </a:xfrm>
          <a:prstGeom prst="rect">
            <a:avLst/>
          </a:prstGeom>
          <a:noFill/>
          <a:ln w="9525">
            <a:noFill/>
            <a:miter lim="800000"/>
            <a:headEnd/>
            <a:tailEnd/>
          </a:ln>
        </p:spPr>
        <p:txBody>
          <a:bodyPr>
            <a:spAutoFit/>
          </a:bodyPr>
          <a:lstStyle/>
          <a:p>
            <a:pPr>
              <a:spcBef>
                <a:spcPct val="50000"/>
              </a:spcBef>
            </a:pPr>
            <a:r>
              <a:rPr lang="en-US" b="1">
                <a:solidFill>
                  <a:schemeClr val="tx1"/>
                </a:solidFill>
              </a:rPr>
              <a:t>Strategies</a:t>
            </a:r>
          </a:p>
          <a:p>
            <a:pPr>
              <a:lnSpc>
                <a:spcPct val="210000"/>
              </a:lnSpc>
              <a:buFont typeface="Symbol" pitchFamily="18" charset="2"/>
              <a:buChar char="·"/>
            </a:pPr>
            <a:r>
              <a:rPr lang="en-US"/>
              <a:t> Breakpoint analysis + </a:t>
            </a:r>
            <a:r>
              <a:rPr lang="en-US" b="1"/>
              <a:t>Model</a:t>
            </a:r>
          </a:p>
          <a:p>
            <a:pPr>
              <a:lnSpc>
                <a:spcPct val="110000"/>
              </a:lnSpc>
              <a:buFont typeface="Symbol" pitchFamily="18" charset="2"/>
              <a:buChar char="·"/>
            </a:pPr>
            <a:r>
              <a:rPr lang="en-US"/>
              <a:t>Multilevel analysis (MLn, HLM)</a:t>
            </a:r>
          </a:p>
          <a:p>
            <a:pPr>
              <a:buFont typeface="Symbol" pitchFamily="18" charset="2"/>
              <a:buChar char="·"/>
            </a:pPr>
            <a:endParaRPr lang="zh-TW" altLang="en-US"/>
          </a:p>
          <a:p>
            <a:pPr>
              <a:lnSpc>
                <a:spcPct val="180000"/>
              </a:lnSpc>
              <a:buFont typeface="Symbol" pitchFamily="18" charset="2"/>
              <a:buChar char="·"/>
            </a:pPr>
            <a:r>
              <a:rPr lang="en-US"/>
              <a:t> Test with </a:t>
            </a:r>
            <a:r>
              <a:rPr lang="en-US" b="1"/>
              <a:t>I</a:t>
            </a:r>
            <a:r>
              <a:rPr lang="en-US" b="1" baseline="30000"/>
              <a:t>2</a:t>
            </a:r>
            <a:r>
              <a:rPr lang="en-US" b="1"/>
              <a:t> index of</a:t>
            </a:r>
            <a:r>
              <a:rPr lang="en-US"/>
              <a:t> Q-statistics</a:t>
            </a:r>
          </a:p>
          <a:p>
            <a:pPr>
              <a:lnSpc>
                <a:spcPct val="130000"/>
              </a:lnSpc>
              <a:buFont typeface="Symbol" pitchFamily="18" charset="2"/>
              <a:buChar char="·"/>
            </a:pPr>
            <a:r>
              <a:rPr lang="en-US"/>
              <a:t>Model with lag outcomes, KC (-1)</a:t>
            </a:r>
          </a:p>
          <a:p>
            <a:pPr>
              <a:lnSpc>
                <a:spcPct val="130000"/>
              </a:lnSpc>
              <a:buFont typeface="Symbol" pitchFamily="18" charset="2"/>
              <a:buChar char="·"/>
            </a:pPr>
            <a:endParaRPr lang="en-US"/>
          </a:p>
          <a:p>
            <a:pPr>
              <a:lnSpc>
                <a:spcPct val="110000"/>
              </a:lnSpc>
              <a:buFont typeface="Symbol" pitchFamily="18" charset="2"/>
              <a:buChar char="·"/>
            </a:pPr>
            <a:r>
              <a:rPr lang="en-US"/>
              <a:t> </a:t>
            </a:r>
            <a:r>
              <a:rPr lang="en-US" b="1"/>
              <a:t>Store path: Identify prior turn</a:t>
            </a:r>
          </a:p>
          <a:p>
            <a:pPr>
              <a:lnSpc>
                <a:spcPct val="110000"/>
              </a:lnSpc>
              <a:buFont typeface="Symbol" pitchFamily="18" charset="2"/>
              <a:buChar char="·"/>
            </a:pPr>
            <a:r>
              <a:rPr lang="en-US" b="1"/>
              <a:t> Vector Auto-Regression</a:t>
            </a:r>
          </a:p>
          <a:p>
            <a:r>
              <a:rPr lang="en-US" altLang="zh-TW"/>
              <a:t>	Lag explanatory variables</a:t>
            </a:r>
          </a:p>
          <a:p>
            <a:pPr lvl="1"/>
            <a:r>
              <a:rPr lang="en-US" altLang="zh-TW"/>
              <a:t>	e.g., Valid (-1), Girl (-1)</a:t>
            </a:r>
          </a:p>
          <a:p>
            <a:pPr lvl="1"/>
            <a:r>
              <a:rPr lang="en-US" altLang="zh-TW"/>
              <a:t>	        Valid (-2)</a:t>
            </a:r>
            <a:endParaRPr lang="en-US"/>
          </a:p>
          <a:p>
            <a:pPr lvl="1">
              <a:lnSpc>
                <a:spcPct val="130000"/>
              </a:lnSpc>
              <a:buFont typeface="Symbol" pitchFamily="18" charset="2"/>
              <a:buNone/>
            </a:pPr>
            <a:r>
              <a:rPr lang="en-US"/>
              <a:t> </a:t>
            </a:r>
          </a:p>
        </p:txBody>
      </p:sp>
      <p:grpSp>
        <p:nvGrpSpPr>
          <p:cNvPr id="46084" name="Group 5"/>
          <p:cNvGrpSpPr>
            <a:grpSpLocks/>
          </p:cNvGrpSpPr>
          <p:nvPr/>
        </p:nvGrpSpPr>
        <p:grpSpPr bwMode="auto">
          <a:xfrm>
            <a:off x="522288" y="5172075"/>
            <a:ext cx="2209800" cy="1601788"/>
            <a:chOff x="979" y="1848"/>
            <a:chExt cx="1616" cy="1293"/>
          </a:xfrm>
        </p:grpSpPr>
        <p:sp>
          <p:nvSpPr>
            <p:cNvPr id="46085" name="Oval 6"/>
            <p:cNvSpPr>
              <a:spLocks noChangeArrowheads="1"/>
            </p:cNvSpPr>
            <p:nvPr/>
          </p:nvSpPr>
          <p:spPr bwMode="auto">
            <a:xfrm>
              <a:off x="1523" y="1848"/>
              <a:ext cx="182" cy="169"/>
            </a:xfrm>
            <a:prstGeom prst="ellipse">
              <a:avLst/>
            </a:prstGeom>
            <a:solidFill>
              <a:srgbClr val="FFFFFF"/>
            </a:solidFill>
            <a:ln w="9525">
              <a:solidFill>
                <a:srgbClr val="000000"/>
              </a:solidFill>
              <a:round/>
              <a:headEnd/>
              <a:tailEnd/>
            </a:ln>
          </p:spPr>
          <p:txBody>
            <a:bodyPr lIns="18000" tIns="0" rIns="18000" bIns="0"/>
            <a:lstStyle/>
            <a:p>
              <a:pPr algn="ctr"/>
              <a:r>
                <a:rPr lang="en-US" altLang="zh-CN" sz="900">
                  <a:ea typeface="BatangChe" pitchFamily="49" charset="-127"/>
                </a:rPr>
                <a:t>1</a:t>
              </a:r>
              <a:endParaRPr lang="en-US"/>
            </a:p>
          </p:txBody>
        </p:sp>
        <p:sp>
          <p:nvSpPr>
            <p:cNvPr id="46086" name="Oval 7"/>
            <p:cNvSpPr>
              <a:spLocks noChangeArrowheads="1"/>
            </p:cNvSpPr>
            <p:nvPr/>
          </p:nvSpPr>
          <p:spPr bwMode="auto">
            <a:xfrm>
              <a:off x="1197" y="2277"/>
              <a:ext cx="182" cy="169"/>
            </a:xfrm>
            <a:prstGeom prst="ellipse">
              <a:avLst/>
            </a:prstGeom>
            <a:solidFill>
              <a:srgbClr val="FFFFFF"/>
            </a:solidFill>
            <a:ln w="9525">
              <a:solidFill>
                <a:srgbClr val="000000"/>
              </a:solidFill>
              <a:round/>
              <a:headEnd/>
              <a:tailEnd/>
            </a:ln>
          </p:spPr>
          <p:txBody>
            <a:bodyPr lIns="18000" tIns="0" rIns="18000" bIns="0"/>
            <a:lstStyle/>
            <a:p>
              <a:pPr algn="ctr"/>
              <a:r>
                <a:rPr lang="en-US" altLang="zh-CN" sz="900">
                  <a:ea typeface="BatangChe" pitchFamily="49" charset="-127"/>
                </a:rPr>
                <a:t>2</a:t>
              </a:r>
              <a:endParaRPr lang="en-US"/>
            </a:p>
          </p:txBody>
        </p:sp>
        <p:sp>
          <p:nvSpPr>
            <p:cNvPr id="46087" name="Oval 8"/>
            <p:cNvSpPr>
              <a:spLocks noChangeArrowheads="1"/>
            </p:cNvSpPr>
            <p:nvPr/>
          </p:nvSpPr>
          <p:spPr bwMode="auto">
            <a:xfrm>
              <a:off x="979" y="2612"/>
              <a:ext cx="184" cy="169"/>
            </a:xfrm>
            <a:prstGeom prst="ellipse">
              <a:avLst/>
            </a:prstGeom>
            <a:solidFill>
              <a:srgbClr val="FFFFFF"/>
            </a:solidFill>
            <a:ln w="9525">
              <a:solidFill>
                <a:srgbClr val="000000"/>
              </a:solidFill>
              <a:round/>
              <a:headEnd/>
              <a:tailEnd/>
            </a:ln>
          </p:spPr>
          <p:txBody>
            <a:bodyPr lIns="18000" tIns="0" rIns="18000" bIns="0"/>
            <a:lstStyle/>
            <a:p>
              <a:pPr algn="ctr"/>
              <a:r>
                <a:rPr lang="en-US" altLang="zh-CN" sz="900">
                  <a:ea typeface="BatangChe" pitchFamily="49" charset="-127"/>
                </a:rPr>
                <a:t>3</a:t>
              </a:r>
              <a:endParaRPr lang="en-US"/>
            </a:p>
          </p:txBody>
        </p:sp>
        <p:sp>
          <p:nvSpPr>
            <p:cNvPr id="46088" name="Oval 9"/>
            <p:cNvSpPr>
              <a:spLocks noChangeArrowheads="1"/>
            </p:cNvSpPr>
            <p:nvPr/>
          </p:nvSpPr>
          <p:spPr bwMode="auto">
            <a:xfrm>
              <a:off x="2413" y="2972"/>
              <a:ext cx="182" cy="169"/>
            </a:xfrm>
            <a:prstGeom prst="ellipse">
              <a:avLst/>
            </a:prstGeom>
            <a:solidFill>
              <a:srgbClr val="FFFFFF"/>
            </a:solidFill>
            <a:ln w="9525">
              <a:solidFill>
                <a:srgbClr val="000000"/>
              </a:solidFill>
              <a:round/>
              <a:headEnd/>
              <a:tailEnd/>
            </a:ln>
          </p:spPr>
          <p:txBody>
            <a:bodyPr lIns="18000" tIns="0" rIns="18000" bIns="0"/>
            <a:lstStyle/>
            <a:p>
              <a:pPr algn="ctr"/>
              <a:r>
                <a:rPr lang="en-US" altLang="zh-CN" sz="900">
                  <a:ea typeface="BatangChe" pitchFamily="49" charset="-127"/>
                </a:rPr>
                <a:t>8</a:t>
              </a:r>
              <a:endParaRPr lang="en-US"/>
            </a:p>
          </p:txBody>
        </p:sp>
        <p:cxnSp>
          <p:nvCxnSpPr>
            <p:cNvPr id="46089" name="AutoShape 10"/>
            <p:cNvCxnSpPr>
              <a:cxnSpLocks noChangeShapeType="1"/>
              <a:stCxn id="46087" idx="0"/>
              <a:endCxn id="46086" idx="3"/>
            </p:cNvCxnSpPr>
            <p:nvPr/>
          </p:nvCxnSpPr>
          <p:spPr bwMode="auto">
            <a:xfrm flipV="1">
              <a:off x="1071" y="2421"/>
              <a:ext cx="152" cy="191"/>
            </a:xfrm>
            <a:prstGeom prst="straightConnector1">
              <a:avLst/>
            </a:prstGeom>
            <a:noFill/>
            <a:ln w="9525">
              <a:solidFill>
                <a:srgbClr val="000000"/>
              </a:solidFill>
              <a:round/>
              <a:headEnd/>
              <a:tailEnd type="triangle" w="med" len="med"/>
            </a:ln>
          </p:spPr>
        </p:cxnSp>
        <p:cxnSp>
          <p:nvCxnSpPr>
            <p:cNvPr id="46090" name="AutoShape 11"/>
            <p:cNvCxnSpPr>
              <a:cxnSpLocks noChangeShapeType="1"/>
              <a:endCxn id="46085" idx="3"/>
            </p:cNvCxnSpPr>
            <p:nvPr/>
          </p:nvCxnSpPr>
          <p:spPr bwMode="auto">
            <a:xfrm flipV="1">
              <a:off x="1298" y="1992"/>
              <a:ext cx="252" cy="285"/>
            </a:xfrm>
            <a:prstGeom prst="straightConnector1">
              <a:avLst/>
            </a:prstGeom>
            <a:noFill/>
            <a:ln w="9525">
              <a:solidFill>
                <a:srgbClr val="000000"/>
              </a:solidFill>
              <a:round/>
              <a:headEnd/>
              <a:tailEnd type="triangle" w="med" len="med"/>
            </a:ln>
          </p:spPr>
        </p:cxnSp>
        <p:cxnSp>
          <p:nvCxnSpPr>
            <p:cNvPr id="46091" name="AutoShape 12"/>
            <p:cNvCxnSpPr>
              <a:cxnSpLocks noChangeShapeType="1"/>
              <a:stCxn id="46092" idx="0"/>
              <a:endCxn id="46085" idx="5"/>
            </p:cNvCxnSpPr>
            <p:nvPr/>
          </p:nvCxnSpPr>
          <p:spPr bwMode="auto">
            <a:xfrm flipH="1" flipV="1">
              <a:off x="1678" y="1992"/>
              <a:ext cx="317" cy="285"/>
            </a:xfrm>
            <a:prstGeom prst="straightConnector1">
              <a:avLst/>
            </a:prstGeom>
            <a:noFill/>
            <a:ln w="9525">
              <a:solidFill>
                <a:srgbClr val="000000"/>
              </a:solidFill>
              <a:round/>
              <a:headEnd/>
              <a:tailEnd type="triangle" w="med" len="med"/>
            </a:ln>
          </p:spPr>
        </p:cxnSp>
        <p:sp>
          <p:nvSpPr>
            <p:cNvPr id="46092" name="Oval 13"/>
            <p:cNvSpPr>
              <a:spLocks noChangeArrowheads="1"/>
            </p:cNvSpPr>
            <p:nvPr/>
          </p:nvSpPr>
          <p:spPr bwMode="auto">
            <a:xfrm>
              <a:off x="1904" y="2277"/>
              <a:ext cx="182" cy="169"/>
            </a:xfrm>
            <a:prstGeom prst="ellipse">
              <a:avLst/>
            </a:prstGeom>
            <a:solidFill>
              <a:srgbClr val="FFFFFF"/>
            </a:solidFill>
            <a:ln w="9525">
              <a:solidFill>
                <a:srgbClr val="000000"/>
              </a:solidFill>
              <a:round/>
              <a:headEnd/>
              <a:tailEnd/>
            </a:ln>
          </p:spPr>
          <p:txBody>
            <a:bodyPr lIns="18000" tIns="0" rIns="18000" bIns="0"/>
            <a:lstStyle/>
            <a:p>
              <a:pPr algn="ctr"/>
              <a:r>
                <a:rPr lang="en-US" altLang="zh-CN" sz="900">
                  <a:ea typeface="BatangChe" pitchFamily="49" charset="-127"/>
                </a:rPr>
                <a:t>4</a:t>
              </a:r>
              <a:endParaRPr lang="en-US"/>
            </a:p>
          </p:txBody>
        </p:sp>
        <p:sp>
          <p:nvSpPr>
            <p:cNvPr id="46093" name="Oval 14"/>
            <p:cNvSpPr>
              <a:spLocks noChangeArrowheads="1"/>
            </p:cNvSpPr>
            <p:nvPr/>
          </p:nvSpPr>
          <p:spPr bwMode="auto">
            <a:xfrm>
              <a:off x="1667" y="2612"/>
              <a:ext cx="183" cy="169"/>
            </a:xfrm>
            <a:prstGeom prst="ellipse">
              <a:avLst/>
            </a:prstGeom>
            <a:solidFill>
              <a:srgbClr val="FFFFFF"/>
            </a:solidFill>
            <a:ln w="9525">
              <a:solidFill>
                <a:srgbClr val="000000"/>
              </a:solidFill>
              <a:round/>
              <a:headEnd/>
              <a:tailEnd/>
            </a:ln>
          </p:spPr>
          <p:txBody>
            <a:bodyPr lIns="18000" tIns="0" rIns="18000" bIns="0"/>
            <a:lstStyle/>
            <a:p>
              <a:pPr algn="ctr"/>
              <a:r>
                <a:rPr lang="en-US" altLang="zh-CN" sz="900">
                  <a:ea typeface="BatangChe" pitchFamily="49" charset="-127"/>
                </a:rPr>
                <a:t>5</a:t>
              </a:r>
              <a:endParaRPr lang="en-US"/>
            </a:p>
          </p:txBody>
        </p:sp>
        <p:sp>
          <p:nvSpPr>
            <p:cNvPr id="46094" name="Oval 15"/>
            <p:cNvSpPr>
              <a:spLocks noChangeArrowheads="1"/>
            </p:cNvSpPr>
            <p:nvPr/>
          </p:nvSpPr>
          <p:spPr bwMode="auto">
            <a:xfrm>
              <a:off x="2158" y="2608"/>
              <a:ext cx="183" cy="169"/>
            </a:xfrm>
            <a:prstGeom prst="ellipse">
              <a:avLst/>
            </a:prstGeom>
            <a:solidFill>
              <a:srgbClr val="FFFFFF"/>
            </a:solidFill>
            <a:ln w="9525">
              <a:solidFill>
                <a:srgbClr val="000000"/>
              </a:solidFill>
              <a:round/>
              <a:headEnd/>
              <a:tailEnd/>
            </a:ln>
          </p:spPr>
          <p:txBody>
            <a:bodyPr lIns="18000" tIns="0" rIns="18000" bIns="0"/>
            <a:lstStyle/>
            <a:p>
              <a:pPr algn="ctr"/>
              <a:r>
                <a:rPr lang="en-US" altLang="zh-CN" sz="900">
                  <a:ea typeface="BatangChe" pitchFamily="49" charset="-127"/>
                </a:rPr>
                <a:t>6</a:t>
              </a:r>
              <a:endParaRPr lang="en-US"/>
            </a:p>
          </p:txBody>
        </p:sp>
        <p:cxnSp>
          <p:nvCxnSpPr>
            <p:cNvPr id="46095" name="AutoShape 16"/>
            <p:cNvCxnSpPr>
              <a:cxnSpLocks noChangeShapeType="1"/>
              <a:stCxn id="46093" idx="0"/>
              <a:endCxn id="46092" idx="3"/>
            </p:cNvCxnSpPr>
            <p:nvPr/>
          </p:nvCxnSpPr>
          <p:spPr bwMode="auto">
            <a:xfrm flipV="1">
              <a:off x="1759" y="2421"/>
              <a:ext cx="172" cy="191"/>
            </a:xfrm>
            <a:prstGeom prst="straightConnector1">
              <a:avLst/>
            </a:prstGeom>
            <a:noFill/>
            <a:ln w="9525">
              <a:solidFill>
                <a:srgbClr val="000000"/>
              </a:solidFill>
              <a:round/>
              <a:headEnd/>
              <a:tailEnd type="triangle" w="med" len="med"/>
            </a:ln>
          </p:spPr>
        </p:cxnSp>
        <p:cxnSp>
          <p:nvCxnSpPr>
            <p:cNvPr id="46096" name="AutoShape 17"/>
            <p:cNvCxnSpPr>
              <a:cxnSpLocks noChangeShapeType="1"/>
              <a:stCxn id="46094" idx="0"/>
              <a:endCxn id="46092" idx="5"/>
            </p:cNvCxnSpPr>
            <p:nvPr/>
          </p:nvCxnSpPr>
          <p:spPr bwMode="auto">
            <a:xfrm flipH="1" flipV="1">
              <a:off x="2059" y="2421"/>
              <a:ext cx="190" cy="187"/>
            </a:xfrm>
            <a:prstGeom prst="straightConnector1">
              <a:avLst/>
            </a:prstGeom>
            <a:noFill/>
            <a:ln w="9525">
              <a:solidFill>
                <a:srgbClr val="000000"/>
              </a:solidFill>
              <a:round/>
              <a:headEnd/>
              <a:tailEnd type="triangle" w="med" len="med"/>
            </a:ln>
          </p:spPr>
        </p:cxnSp>
        <p:sp>
          <p:nvSpPr>
            <p:cNvPr id="46097" name="Oval 18"/>
            <p:cNvSpPr>
              <a:spLocks noChangeArrowheads="1"/>
            </p:cNvSpPr>
            <p:nvPr/>
          </p:nvSpPr>
          <p:spPr bwMode="auto">
            <a:xfrm>
              <a:off x="1942" y="2972"/>
              <a:ext cx="182" cy="169"/>
            </a:xfrm>
            <a:prstGeom prst="ellipse">
              <a:avLst/>
            </a:prstGeom>
            <a:solidFill>
              <a:srgbClr val="FFFFFF"/>
            </a:solidFill>
            <a:ln w="9525">
              <a:solidFill>
                <a:srgbClr val="000000"/>
              </a:solidFill>
              <a:round/>
              <a:headEnd/>
              <a:tailEnd/>
            </a:ln>
          </p:spPr>
          <p:txBody>
            <a:bodyPr lIns="18000" tIns="0" rIns="18000" bIns="0"/>
            <a:lstStyle/>
            <a:p>
              <a:pPr algn="ctr"/>
              <a:r>
                <a:rPr lang="en-US" altLang="zh-CN" sz="900">
                  <a:ea typeface="BatangChe" pitchFamily="49" charset="-127"/>
                </a:rPr>
                <a:t>7</a:t>
              </a:r>
              <a:endParaRPr lang="en-US"/>
            </a:p>
          </p:txBody>
        </p:sp>
        <p:cxnSp>
          <p:nvCxnSpPr>
            <p:cNvPr id="46098" name="AutoShape 19"/>
            <p:cNvCxnSpPr>
              <a:cxnSpLocks noChangeShapeType="1"/>
              <a:stCxn id="46097" idx="0"/>
              <a:endCxn id="46094" idx="3"/>
            </p:cNvCxnSpPr>
            <p:nvPr/>
          </p:nvCxnSpPr>
          <p:spPr bwMode="auto">
            <a:xfrm flipV="1">
              <a:off x="2033" y="2752"/>
              <a:ext cx="152" cy="220"/>
            </a:xfrm>
            <a:prstGeom prst="straightConnector1">
              <a:avLst/>
            </a:prstGeom>
            <a:noFill/>
            <a:ln w="9525">
              <a:solidFill>
                <a:srgbClr val="000000"/>
              </a:solidFill>
              <a:round/>
              <a:headEnd/>
              <a:tailEnd type="triangle" w="med" len="med"/>
            </a:ln>
          </p:spPr>
        </p:cxnSp>
        <p:cxnSp>
          <p:nvCxnSpPr>
            <p:cNvPr id="46099" name="AutoShape 20"/>
            <p:cNvCxnSpPr>
              <a:cxnSpLocks noChangeShapeType="1"/>
              <a:stCxn id="46088" idx="0"/>
              <a:endCxn id="46094" idx="5"/>
            </p:cNvCxnSpPr>
            <p:nvPr/>
          </p:nvCxnSpPr>
          <p:spPr bwMode="auto">
            <a:xfrm flipH="1" flipV="1">
              <a:off x="2314" y="2752"/>
              <a:ext cx="190" cy="220"/>
            </a:xfrm>
            <a:prstGeom prst="straightConnector1">
              <a:avLst/>
            </a:prstGeom>
            <a:noFill/>
            <a:ln w="9525">
              <a:solidFill>
                <a:srgbClr val="000000"/>
              </a:solidFill>
              <a:round/>
              <a:headEnd/>
              <a:tailEnd type="triangle" w="med" len="med"/>
            </a:ln>
          </p:spPr>
        </p:cxnSp>
      </p:grpSp>
    </p:spTree>
    <p:custDataLst>
      <p:tags r:id="rId1"/>
    </p:custDataLst>
  </p:cSld>
  <p:clrMapOvr>
    <a:masterClrMapping/>
  </p:clrMapOvr>
  <p:transition advTm="126001"/>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29" name="標題 1"/>
          <p:cNvSpPr>
            <a:spLocks noGrp="1"/>
          </p:cNvSpPr>
          <p:nvPr>
            <p:ph type="title" idx="4294967295"/>
          </p:nvPr>
        </p:nvSpPr>
        <p:spPr>
          <a:xfrm>
            <a:off x="457200" y="274638"/>
            <a:ext cx="8229600" cy="796925"/>
          </a:xfrm>
        </p:spPr>
        <p:txBody>
          <a:bodyPr/>
          <a:lstStyle/>
          <a:p>
            <a:pPr eaLnBrk="1" hangingPunct="1"/>
            <a:r>
              <a:rPr lang="en-US" sz="4000" smtClean="0">
                <a:latin typeface="Arial" charset="0"/>
                <a:cs typeface="Times New Roman" pitchFamily="18" charset="0"/>
              </a:rPr>
              <a:t>Statistical Discourse Analysis</a:t>
            </a:r>
            <a:endParaRPr lang="zh-TW" altLang="en-US" sz="4000" smtClean="0">
              <a:latin typeface="Arial" charset="0"/>
              <a:cs typeface="Times New Roman" pitchFamily="18" charset="0"/>
            </a:endParaRPr>
          </a:p>
        </p:txBody>
      </p:sp>
      <p:sp>
        <p:nvSpPr>
          <p:cNvPr id="48130" name="Text Box 3"/>
          <p:cNvSpPr txBox="1">
            <a:spLocks noChangeArrowheads="1"/>
          </p:cNvSpPr>
          <p:nvPr/>
        </p:nvSpPr>
        <p:spPr bwMode="auto">
          <a:xfrm>
            <a:off x="0" y="1231900"/>
            <a:ext cx="4308475" cy="1917700"/>
          </a:xfrm>
          <a:prstGeom prst="rect">
            <a:avLst/>
          </a:prstGeom>
          <a:noFill/>
          <a:ln w="9525">
            <a:noFill/>
            <a:miter lim="800000"/>
            <a:headEnd/>
            <a:tailEnd/>
          </a:ln>
        </p:spPr>
        <p:txBody>
          <a:bodyPr>
            <a:spAutoFit/>
          </a:bodyPr>
          <a:lstStyle/>
          <a:p>
            <a:r>
              <a:rPr lang="en-US" b="1">
                <a:solidFill>
                  <a:srgbClr val="FF0000"/>
                </a:solidFill>
                <a:sym typeface="Symbol" pitchFamily="18" charset="2"/>
              </a:rPr>
              <a:t>Outcome Difficulties</a:t>
            </a:r>
            <a:endParaRPr lang="en-US" b="1">
              <a:sym typeface="Symbol" pitchFamily="18" charset="2"/>
            </a:endParaRPr>
          </a:p>
          <a:p>
            <a:endParaRPr lang="en-US">
              <a:sym typeface="Symbol" pitchFamily="18" charset="2"/>
            </a:endParaRPr>
          </a:p>
          <a:p>
            <a:pPr>
              <a:buFont typeface="Arial" charset="0"/>
              <a:buNone/>
            </a:pPr>
            <a:r>
              <a:rPr lang="en-US">
                <a:sym typeface="Symbol" pitchFamily="18" charset="2"/>
              </a:rPr>
              <a:t></a:t>
            </a:r>
            <a:r>
              <a:rPr lang="en-US"/>
              <a:t> </a:t>
            </a:r>
            <a:r>
              <a:rPr lang="en-US" b="1"/>
              <a:t>Ordered</a:t>
            </a:r>
            <a:r>
              <a:rPr lang="en-US"/>
              <a:t> outcome (KC 1-5)</a:t>
            </a:r>
            <a:endParaRPr lang="zh-TW" altLang="en-US">
              <a:solidFill>
                <a:schemeClr val="tx1"/>
              </a:solidFill>
            </a:endParaRPr>
          </a:p>
          <a:p>
            <a:pPr>
              <a:buFont typeface="Arial" charset="0"/>
              <a:buNone/>
            </a:pPr>
            <a:r>
              <a:rPr lang="en-US"/>
              <a:t>  </a:t>
            </a:r>
            <a:endParaRPr lang="en-US">
              <a:sym typeface="Symbol" pitchFamily="18" charset="2"/>
            </a:endParaRPr>
          </a:p>
          <a:p>
            <a:pPr>
              <a:buFont typeface="Arial" charset="0"/>
              <a:buNone/>
            </a:pPr>
            <a:r>
              <a:rPr lang="en-US">
                <a:sym typeface="Symbol" pitchFamily="18" charset="2"/>
              </a:rPr>
              <a:t></a:t>
            </a:r>
            <a:r>
              <a:rPr lang="en-US" b="1"/>
              <a:t> Infrequent outcomes </a:t>
            </a:r>
            <a:r>
              <a:rPr lang="en-US" altLang="ko-KR" b="1">
                <a:solidFill>
                  <a:schemeClr val="tx1"/>
                </a:solidFill>
                <a:ea typeface="굴림" pitchFamily="34" charset="-127"/>
              </a:rPr>
              <a:t>(000</a:t>
            </a:r>
            <a:r>
              <a:rPr lang="en-US" altLang="ko-KR" b="1">
                <a:solidFill>
                  <a:srgbClr val="FF0000"/>
                </a:solidFill>
                <a:ea typeface="굴림" pitchFamily="34" charset="-127"/>
              </a:rPr>
              <a:t>1</a:t>
            </a:r>
            <a:r>
              <a:rPr lang="en-US" altLang="ko-KR" b="1">
                <a:solidFill>
                  <a:schemeClr val="tx1"/>
                </a:solidFill>
                <a:ea typeface="굴림" pitchFamily="34" charset="-127"/>
              </a:rPr>
              <a:t>0)</a:t>
            </a:r>
            <a:endParaRPr lang="zh-TW" altLang="en-US" b="1">
              <a:solidFill>
                <a:schemeClr val="tx1"/>
              </a:solidFill>
            </a:endParaRPr>
          </a:p>
        </p:txBody>
      </p:sp>
      <p:sp>
        <p:nvSpPr>
          <p:cNvPr id="61444" name="Text Box 4"/>
          <p:cNvSpPr txBox="1">
            <a:spLocks noChangeArrowheads="1"/>
          </p:cNvSpPr>
          <p:nvPr/>
        </p:nvSpPr>
        <p:spPr bwMode="auto">
          <a:xfrm>
            <a:off x="4191000" y="1239838"/>
            <a:ext cx="4953000" cy="1917700"/>
          </a:xfrm>
          <a:prstGeom prst="rect">
            <a:avLst/>
          </a:prstGeom>
          <a:noFill/>
          <a:ln w="9525">
            <a:noFill/>
            <a:miter lim="800000"/>
            <a:headEnd/>
            <a:tailEnd/>
          </a:ln>
        </p:spPr>
        <p:txBody>
          <a:bodyPr>
            <a:spAutoFit/>
          </a:bodyPr>
          <a:lstStyle/>
          <a:p>
            <a:pPr>
              <a:spcBef>
                <a:spcPct val="50000"/>
              </a:spcBef>
            </a:pPr>
            <a:r>
              <a:rPr lang="en-US" b="1">
                <a:solidFill>
                  <a:schemeClr val="tx1"/>
                </a:solidFill>
              </a:rPr>
              <a:t>Strategies</a:t>
            </a:r>
          </a:p>
          <a:p>
            <a:endParaRPr lang="en-US">
              <a:sym typeface="Symbol" pitchFamily="18" charset="2"/>
            </a:endParaRPr>
          </a:p>
          <a:p>
            <a:pPr>
              <a:buFont typeface="Arial" charset="0"/>
              <a:buNone/>
            </a:pPr>
            <a:r>
              <a:rPr lang="en-US">
                <a:sym typeface="Symbol" pitchFamily="18" charset="2"/>
              </a:rPr>
              <a:t></a:t>
            </a:r>
            <a:r>
              <a:rPr lang="en-US"/>
              <a:t> </a:t>
            </a:r>
            <a:r>
              <a:rPr lang="en-US" b="1"/>
              <a:t>Ordered</a:t>
            </a:r>
            <a:r>
              <a:rPr lang="en-US"/>
              <a:t> Logit / Probit</a:t>
            </a:r>
            <a:endParaRPr lang="zh-TW" altLang="en-US">
              <a:solidFill>
                <a:schemeClr val="tx1"/>
              </a:solidFill>
            </a:endParaRPr>
          </a:p>
          <a:p>
            <a:pPr>
              <a:buFont typeface="Symbol" pitchFamily="18" charset="2"/>
              <a:buNone/>
            </a:pPr>
            <a:r>
              <a:rPr lang="en-US"/>
              <a:t>   </a:t>
            </a:r>
            <a:endParaRPr lang="zh-TW" altLang="en-US"/>
          </a:p>
          <a:p>
            <a:pPr>
              <a:buFont typeface="Symbol" pitchFamily="18" charset="2"/>
              <a:buNone/>
            </a:pPr>
            <a:r>
              <a:rPr lang="en-US">
                <a:sym typeface="Symbol" pitchFamily="18" charset="2"/>
              </a:rPr>
              <a:t></a:t>
            </a:r>
            <a:r>
              <a:rPr lang="en-US"/>
              <a:t> </a:t>
            </a:r>
            <a:r>
              <a:rPr lang="en-US" b="1"/>
              <a:t>Logit bias estimator</a:t>
            </a:r>
            <a:endParaRPr lang="zh-TW" altLang="en-US" b="1"/>
          </a:p>
        </p:txBody>
      </p:sp>
    </p:spTree>
    <p:custDataLst>
      <p:tags r:id="rId1"/>
    </p:custDataLst>
  </p:cSld>
  <p:clrMapOvr>
    <a:masterClrMapping/>
  </p:clrMapOvr>
  <p:transition advTm="12600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4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444">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1444">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144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7" name="標題 1"/>
          <p:cNvSpPr>
            <a:spLocks noGrp="1"/>
          </p:cNvSpPr>
          <p:nvPr>
            <p:ph type="title" idx="4294967295"/>
          </p:nvPr>
        </p:nvSpPr>
        <p:spPr>
          <a:xfrm>
            <a:off x="457200" y="274638"/>
            <a:ext cx="8229600" cy="796925"/>
          </a:xfrm>
        </p:spPr>
        <p:txBody>
          <a:bodyPr/>
          <a:lstStyle/>
          <a:p>
            <a:pPr eaLnBrk="1" hangingPunct="1"/>
            <a:r>
              <a:rPr lang="en-US" sz="4000" smtClean="0">
                <a:latin typeface="Arial" charset="0"/>
                <a:cs typeface="Times New Roman" pitchFamily="18" charset="0"/>
              </a:rPr>
              <a:t>Statistical Discourse Analysis</a:t>
            </a:r>
            <a:endParaRPr lang="zh-TW" altLang="en-US" sz="4000" smtClean="0">
              <a:latin typeface="Arial" charset="0"/>
              <a:cs typeface="Times New Roman" pitchFamily="18" charset="0"/>
            </a:endParaRPr>
          </a:p>
        </p:txBody>
      </p:sp>
      <p:sp>
        <p:nvSpPr>
          <p:cNvPr id="50178" name="Text Box 3"/>
          <p:cNvSpPr txBox="1">
            <a:spLocks noChangeArrowheads="1"/>
          </p:cNvSpPr>
          <p:nvPr/>
        </p:nvSpPr>
        <p:spPr bwMode="auto">
          <a:xfrm>
            <a:off x="0" y="1231900"/>
            <a:ext cx="4308475" cy="3013075"/>
          </a:xfrm>
          <a:prstGeom prst="rect">
            <a:avLst/>
          </a:prstGeom>
          <a:noFill/>
          <a:ln w="9525">
            <a:noFill/>
            <a:miter lim="800000"/>
            <a:headEnd/>
            <a:tailEnd/>
          </a:ln>
        </p:spPr>
        <p:txBody>
          <a:bodyPr>
            <a:spAutoFit/>
          </a:bodyPr>
          <a:lstStyle/>
          <a:p>
            <a:r>
              <a:rPr lang="en-US" b="1">
                <a:solidFill>
                  <a:srgbClr val="FF0000"/>
                </a:solidFill>
                <a:sym typeface="Symbol" pitchFamily="18" charset="2"/>
              </a:rPr>
              <a:t>Explanatory model Difficulties</a:t>
            </a:r>
            <a:endParaRPr lang="en-US" b="1">
              <a:sym typeface="Symbol" pitchFamily="18" charset="2"/>
            </a:endParaRPr>
          </a:p>
          <a:p>
            <a:endParaRPr lang="en-US">
              <a:sym typeface="Symbol" pitchFamily="18" charset="2"/>
            </a:endParaRPr>
          </a:p>
          <a:p>
            <a:pPr>
              <a:buFont typeface="Symbol" pitchFamily="18" charset="2"/>
              <a:buChar char="·"/>
            </a:pPr>
            <a:r>
              <a:rPr lang="en-US" altLang="ko-KR">
                <a:solidFill>
                  <a:schemeClr val="tx1"/>
                </a:solidFill>
                <a:ea typeface="굴림" pitchFamily="34" charset="-127"/>
              </a:rPr>
              <a:t> People, Groups </a:t>
            </a:r>
            <a:r>
              <a:rPr lang="en-US" altLang="ko-KR" b="1">
                <a:solidFill>
                  <a:schemeClr val="tx1"/>
                </a:solidFill>
                <a:ea typeface="굴림" pitchFamily="34" charset="-127"/>
              </a:rPr>
              <a:t>&amp; Topics</a:t>
            </a:r>
            <a:r>
              <a:rPr lang="en-US" altLang="ko-KR">
                <a:solidFill>
                  <a:schemeClr val="tx1"/>
                </a:solidFill>
                <a:ea typeface="굴림" pitchFamily="34" charset="-127"/>
              </a:rPr>
              <a:t> 	differ</a:t>
            </a:r>
            <a:r>
              <a:rPr lang="en-US" altLang="ko-KR">
                <a:solidFill>
                  <a:srgbClr val="0000FF"/>
                </a:solidFill>
                <a:ea typeface="굴림" pitchFamily="34" charset="-127"/>
                <a:sym typeface="Webdings" pitchFamily="18" charset="2"/>
              </a:rPr>
              <a:t></a:t>
            </a:r>
            <a:r>
              <a:rPr lang="en-US" altLang="ko-KR" b="1">
                <a:solidFill>
                  <a:srgbClr val="FF0000"/>
                </a:solidFill>
                <a:ea typeface="굴림" pitchFamily="34" charset="-127"/>
                <a:sym typeface="Symbol" pitchFamily="18" charset="2"/>
              </a:rPr>
              <a:t></a:t>
            </a:r>
            <a:r>
              <a:rPr lang="en-US" altLang="ko-KR">
                <a:solidFill>
                  <a:srgbClr val="FF00FF"/>
                </a:solidFill>
                <a:ea typeface="굴림" pitchFamily="34" charset="-127"/>
                <a:sym typeface="Webdings" pitchFamily="18" charset="2"/>
              </a:rPr>
              <a:t></a:t>
            </a:r>
            <a:r>
              <a:rPr lang="en-US"/>
              <a:t>  </a:t>
            </a:r>
          </a:p>
          <a:p>
            <a:pPr>
              <a:buFont typeface="Symbol" pitchFamily="18" charset="2"/>
              <a:buChar char="·"/>
            </a:pPr>
            <a:endParaRPr lang="en-US">
              <a:sym typeface="Symbol" pitchFamily="18" charset="2"/>
            </a:endParaRPr>
          </a:p>
          <a:p>
            <a:pPr>
              <a:buFont typeface="Symbol" pitchFamily="18" charset="2"/>
              <a:buChar char="·"/>
            </a:pPr>
            <a:r>
              <a:rPr lang="en-US"/>
              <a:t> Mediation effects (X→</a:t>
            </a:r>
            <a:r>
              <a:rPr lang="en-US">
                <a:solidFill>
                  <a:srgbClr val="FF0000"/>
                </a:solidFill>
              </a:rPr>
              <a:t>M</a:t>
            </a:r>
            <a:r>
              <a:rPr lang="en-US"/>
              <a:t>→Y)</a:t>
            </a:r>
          </a:p>
          <a:p>
            <a:pPr>
              <a:buFont typeface="Symbol" pitchFamily="18" charset="2"/>
              <a:buChar char="·"/>
            </a:pPr>
            <a:endParaRPr lang="en-US"/>
          </a:p>
          <a:p>
            <a:pPr>
              <a:buFont typeface="Symbol" pitchFamily="18" charset="2"/>
              <a:buChar char="·"/>
            </a:pPr>
            <a:r>
              <a:rPr lang="en-US"/>
              <a:t> False positives (</a:t>
            </a:r>
            <a:r>
              <a:rPr lang="en-US" altLang="ko-KR">
                <a:solidFill>
                  <a:schemeClr val="tx1"/>
                </a:solidFill>
                <a:ea typeface="굴림" pitchFamily="34" charset="-127"/>
              </a:rPr>
              <a:t>+ + + +</a:t>
            </a:r>
            <a:r>
              <a:rPr lang="en-US"/>
              <a:t>)</a:t>
            </a:r>
          </a:p>
        </p:txBody>
      </p:sp>
      <p:sp>
        <p:nvSpPr>
          <p:cNvPr id="50179" name="Text Box 4"/>
          <p:cNvSpPr txBox="1">
            <a:spLocks noChangeArrowheads="1"/>
          </p:cNvSpPr>
          <p:nvPr/>
        </p:nvSpPr>
        <p:spPr bwMode="auto">
          <a:xfrm>
            <a:off x="4191000" y="1239838"/>
            <a:ext cx="4953000" cy="3049587"/>
          </a:xfrm>
          <a:prstGeom prst="rect">
            <a:avLst/>
          </a:prstGeom>
          <a:noFill/>
          <a:ln w="9525">
            <a:noFill/>
            <a:miter lim="800000"/>
            <a:headEnd/>
            <a:tailEnd/>
          </a:ln>
        </p:spPr>
        <p:txBody>
          <a:bodyPr>
            <a:spAutoFit/>
          </a:bodyPr>
          <a:lstStyle/>
          <a:p>
            <a:pPr>
              <a:spcBef>
                <a:spcPct val="50000"/>
              </a:spcBef>
            </a:pPr>
            <a:r>
              <a:rPr lang="en-US" b="1">
                <a:solidFill>
                  <a:schemeClr val="tx1"/>
                </a:solidFill>
              </a:rPr>
              <a:t>Strategies</a:t>
            </a:r>
          </a:p>
          <a:p>
            <a:endParaRPr lang="en-US">
              <a:sym typeface="Symbol" pitchFamily="18" charset="2"/>
            </a:endParaRPr>
          </a:p>
          <a:p>
            <a:pPr>
              <a:buFont typeface="Symbol" pitchFamily="18" charset="2"/>
              <a:buChar char="·"/>
            </a:pPr>
            <a:r>
              <a:rPr lang="en-US"/>
              <a:t> </a:t>
            </a:r>
            <a:r>
              <a:rPr lang="en-US" b="1"/>
              <a:t>Multilevel analysis</a:t>
            </a:r>
            <a:r>
              <a:rPr lang="en-US"/>
              <a:t> </a:t>
            </a:r>
          </a:p>
          <a:p>
            <a:pPr>
              <a:buFont typeface="Symbol" pitchFamily="18" charset="2"/>
              <a:buNone/>
            </a:pPr>
            <a:r>
              <a:rPr lang="en-US"/>
              <a:t> </a:t>
            </a:r>
          </a:p>
          <a:p>
            <a:pPr>
              <a:buFont typeface="Symbol" pitchFamily="18" charset="2"/>
              <a:buNone/>
            </a:pPr>
            <a:r>
              <a:rPr lang="en-US"/>
              <a:t>  </a:t>
            </a:r>
            <a:endParaRPr lang="zh-TW" altLang="en-US"/>
          </a:p>
          <a:p>
            <a:pPr>
              <a:lnSpc>
                <a:spcPct val="90000"/>
              </a:lnSpc>
            </a:pPr>
            <a:r>
              <a:rPr lang="en-US">
                <a:sym typeface="Symbol" pitchFamily="18" charset="2"/>
              </a:rPr>
              <a:t> </a:t>
            </a:r>
            <a:r>
              <a:rPr lang="en-US"/>
              <a:t>Multilevel mediation tests  </a:t>
            </a:r>
          </a:p>
          <a:p>
            <a:pPr>
              <a:lnSpc>
                <a:spcPct val="220000"/>
              </a:lnSpc>
              <a:buFont typeface="Symbol" pitchFamily="18" charset="2"/>
              <a:buChar char="·"/>
            </a:pPr>
            <a:r>
              <a:rPr lang="en-US"/>
              <a:t> 2-stage linear step-up procedure</a:t>
            </a:r>
          </a:p>
        </p:txBody>
      </p:sp>
      <p:sp>
        <p:nvSpPr>
          <p:cNvPr id="50180" name="Rectangle 50"/>
          <p:cNvSpPr>
            <a:spLocks noChangeArrowheads="1"/>
          </p:cNvSpPr>
          <p:nvPr/>
        </p:nvSpPr>
        <p:spPr bwMode="auto">
          <a:xfrm>
            <a:off x="2659063" y="3821113"/>
            <a:ext cx="476250" cy="366712"/>
          </a:xfrm>
          <a:prstGeom prst="rect">
            <a:avLst/>
          </a:prstGeom>
          <a:noFill/>
          <a:ln w="9525">
            <a:noFill/>
            <a:miter lim="800000"/>
            <a:headEnd/>
            <a:tailEnd/>
          </a:ln>
        </p:spPr>
        <p:txBody>
          <a:bodyPr wrap="none" anchor="ctr">
            <a:spAutoFit/>
          </a:bodyPr>
          <a:lstStyle/>
          <a:p>
            <a:pPr eaLnBrk="0" hangingPunct="0"/>
            <a:r>
              <a:rPr lang="en-US" sz="1800" b="1">
                <a:solidFill>
                  <a:srgbClr val="FF0000"/>
                </a:solidFill>
                <a:latin typeface="Arial" charset="0"/>
                <a:sym typeface="Webdings" pitchFamily="18" charset="2"/>
              </a:rPr>
              <a:t></a:t>
            </a:r>
            <a:r>
              <a:rPr lang="en-US" sz="1800">
                <a:solidFill>
                  <a:schemeClr val="tx1"/>
                </a:solidFill>
                <a:latin typeface="Arial" charset="0"/>
              </a:rPr>
              <a:t> </a:t>
            </a:r>
          </a:p>
        </p:txBody>
      </p:sp>
    </p:spTree>
    <p:custDataLst>
      <p:tags r:id="rId1"/>
    </p:custDataLst>
  </p:cSld>
  <p:clrMapOvr>
    <a:masterClrMapping/>
  </p:clrMapOvr>
  <p:transition advTm="126001"/>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52226" name="Title 1"/>
          <p:cNvSpPr>
            <a:spLocks noGrp="1"/>
          </p:cNvSpPr>
          <p:nvPr>
            <p:ph type="title"/>
          </p:nvPr>
        </p:nvSpPr>
        <p:spPr>
          <a:xfrm>
            <a:off x="457200" y="0"/>
            <a:ext cx="8229600" cy="838200"/>
          </a:xfrm>
        </p:spPr>
        <p:txBody>
          <a:bodyPr/>
          <a:lstStyle/>
          <a:p>
            <a:pPr eaLnBrk="1" hangingPunct="1"/>
            <a:r>
              <a:rPr lang="en-US" smtClean="0">
                <a:latin typeface="Arial" charset="0"/>
              </a:rPr>
              <a:t>Results – KC Phases</a:t>
            </a:r>
            <a:endParaRPr lang="en-CA" smtClean="0">
              <a:latin typeface="Arial" charset="0"/>
            </a:endParaRPr>
          </a:p>
        </p:txBody>
      </p:sp>
      <p:sp>
        <p:nvSpPr>
          <p:cNvPr id="52227" name="Rectangle 1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sz="1800">
              <a:solidFill>
                <a:schemeClr val="tx1"/>
              </a:solidFill>
              <a:latin typeface="Calibri" pitchFamily="34" charset="0"/>
            </a:endParaRPr>
          </a:p>
        </p:txBody>
      </p:sp>
      <p:graphicFrame>
        <p:nvGraphicFramePr>
          <p:cNvPr id="33846" name="Group 54"/>
          <p:cNvGraphicFramePr>
            <a:graphicFrameLocks noGrp="1"/>
          </p:cNvGraphicFramePr>
          <p:nvPr/>
        </p:nvGraphicFramePr>
        <p:xfrm>
          <a:off x="1527175" y="1044575"/>
          <a:ext cx="5522913" cy="4815839"/>
        </p:xfrm>
        <a:graphic>
          <a:graphicData uri="http://schemas.openxmlformats.org/drawingml/2006/table">
            <a:tbl>
              <a:tblPr/>
              <a:tblGrid>
                <a:gridCol w="3717925"/>
                <a:gridCol w="1804988"/>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KC Phase</a:t>
                      </a:r>
                      <a:endParaRPr kumimoji="0" lang="en-CA" sz="28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 of Posts</a:t>
                      </a:r>
                      <a:endParaRPr kumimoji="0" lang="en-CA" sz="28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533400" marR="0" lvl="0" indent="-53340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rPr>
                        <a:t>1) Sharing Information</a:t>
                      </a:r>
                    </a:p>
                    <a:p>
                      <a:pPr marL="533400" marR="0" lvl="0" indent="-533400" algn="l" defTabSz="914400" rtl="0" eaLnBrk="1" fontAlgn="base" latinLnBrk="0" hangingPunct="1">
                        <a:lnSpc>
                          <a:spcPct val="100000"/>
                        </a:lnSpc>
                        <a:spcBef>
                          <a:spcPct val="0"/>
                        </a:spcBef>
                        <a:spcAft>
                          <a:spcPct val="0"/>
                        </a:spcAft>
                        <a:buClrTx/>
                        <a:buSzTx/>
                        <a:buFontTx/>
                        <a:buChar char="•"/>
                        <a:tabLst/>
                      </a:pPr>
                      <a:endParaRPr kumimoji="0" lang="en-CA" sz="2800" b="0" i="0" u="none" strike="noStrike" cap="none" normalizeH="0" baseline="0" smtClean="0">
                        <a:ln>
                          <a:noFill/>
                        </a:ln>
                        <a:solidFill>
                          <a:srgbClr val="000000"/>
                        </a:solidFill>
                        <a:effectLst/>
                        <a:latin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rPr>
                        <a:t>60</a:t>
                      </a:r>
                      <a:endParaRPr kumimoji="0" lang="en-CA" sz="2800" b="0" i="0" u="none" strike="noStrike" cap="none" normalizeH="0" baseline="0" smtClean="0">
                        <a:ln>
                          <a:noFill/>
                        </a:ln>
                        <a:solidFill>
                          <a:srgbClr val="000000"/>
                        </a:solidFill>
                        <a:effectLst/>
                        <a:latin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rPr>
                        <a:t>2) Exploring Dissonance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CA" sz="2800" b="0" i="0" u="none" strike="noStrike" cap="none" normalizeH="0" baseline="0" smtClean="0">
                        <a:ln>
                          <a:noFill/>
                        </a:ln>
                        <a:solidFill>
                          <a:srgbClr val="000000"/>
                        </a:solidFill>
                        <a:effectLst/>
                        <a:latin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rPr>
                        <a:t>3</a:t>
                      </a:r>
                      <a:endParaRPr kumimoji="0" lang="en-CA" sz="2800" b="0" i="0" u="none" strike="noStrike" cap="none" normalizeH="0" baseline="0" smtClean="0">
                        <a:ln>
                          <a:noFill/>
                        </a:ln>
                        <a:solidFill>
                          <a:srgbClr val="000000"/>
                        </a:solidFill>
                        <a:effectLst/>
                        <a:latin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rPr>
                        <a:t>3) Negotiating Meaning</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CA" sz="2800" b="0" i="0" u="none" strike="noStrike" cap="none" normalizeH="0" baseline="0" smtClean="0">
                        <a:ln>
                          <a:noFill/>
                        </a:ln>
                        <a:solidFill>
                          <a:srgbClr val="000000"/>
                        </a:solidFill>
                        <a:effectLst/>
                        <a:latin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rPr>
                        <a:t>16 </a:t>
                      </a:r>
                      <a:endParaRPr kumimoji="0" lang="en-CA" sz="2800" b="0" i="0" u="none" strike="noStrike" cap="none" normalizeH="0" baseline="0" smtClean="0">
                        <a:ln>
                          <a:noFill/>
                        </a:ln>
                        <a:solidFill>
                          <a:srgbClr val="000000"/>
                        </a:solidFill>
                        <a:effectLst/>
                        <a:latin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rPr>
                        <a:t>4) Testing / Modifying</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CA" sz="2800" b="0" i="0" u="none" strike="noStrike" cap="none" normalizeH="0" baseline="0" smtClean="0">
                        <a:ln>
                          <a:noFill/>
                        </a:ln>
                        <a:solidFill>
                          <a:srgbClr val="000000"/>
                        </a:solidFill>
                        <a:effectLst/>
                        <a:latin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rPr>
                        <a:t>4</a:t>
                      </a:r>
                      <a:endParaRPr kumimoji="0" lang="en-CA" sz="2800" b="0" i="0" u="none" strike="noStrike" cap="none" normalizeH="0" baseline="0" smtClean="0">
                        <a:ln>
                          <a:noFill/>
                        </a:ln>
                        <a:solidFill>
                          <a:srgbClr val="000000"/>
                        </a:solidFill>
                        <a:effectLst/>
                        <a:latin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rPr>
                        <a:t>5) Agreeing / Applying</a:t>
                      </a:r>
                      <a:endParaRPr kumimoji="0" lang="en-CA" sz="2800" b="0" i="0" u="none" strike="noStrike" cap="none" normalizeH="0" baseline="0" smtClean="0">
                        <a:ln>
                          <a:noFill/>
                        </a:ln>
                        <a:solidFill>
                          <a:srgbClr val="000000"/>
                        </a:solidFill>
                        <a:effectLst/>
                        <a:latin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rPr>
                        <a:t>17</a:t>
                      </a:r>
                      <a:endParaRPr kumimoji="0" lang="en-CA" sz="2800" b="0" i="0" u="none" strike="noStrike" cap="none" normalizeH="0" baseline="0" smtClean="0">
                        <a:ln>
                          <a:noFill/>
                        </a:ln>
                        <a:solidFill>
                          <a:srgbClr val="000000"/>
                        </a:solidFill>
                        <a:effectLst/>
                        <a:latin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advTm="15"/>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4"/>
          <a:srcRect/>
          <a:tile tx="0" ty="0" sx="100000" sy="100000" flip="none" algn="tl"/>
        </a:blipFill>
        <a:effectLst/>
      </p:bgPr>
    </p:bg>
    <p:spTree>
      <p:nvGrpSpPr>
        <p:cNvPr id="1" name=""/>
        <p:cNvGrpSpPr/>
        <p:nvPr/>
      </p:nvGrpSpPr>
      <p:grpSpPr>
        <a:xfrm>
          <a:off x="0" y="0"/>
          <a:ext cx="0" cy="0"/>
          <a:chOff x="0" y="0"/>
          <a:chExt cx="0" cy="0"/>
        </a:xfrm>
      </p:grpSpPr>
      <p:sp>
        <p:nvSpPr>
          <p:cNvPr id="54274" name="Title 1"/>
          <p:cNvSpPr>
            <a:spLocks noGrp="1"/>
          </p:cNvSpPr>
          <p:nvPr>
            <p:ph type="title" idx="4294967295"/>
          </p:nvPr>
        </p:nvSpPr>
        <p:spPr>
          <a:xfrm>
            <a:off x="0" y="0"/>
            <a:ext cx="9144000" cy="838200"/>
          </a:xfrm>
        </p:spPr>
        <p:txBody>
          <a:bodyPr/>
          <a:lstStyle/>
          <a:p>
            <a:pPr eaLnBrk="1" hangingPunct="1"/>
            <a:r>
              <a:rPr lang="en-US" sz="4000" smtClean="0">
                <a:latin typeface="Arial" charset="0"/>
              </a:rPr>
              <a:t>Results: Summaries as Pivotal Posts</a:t>
            </a:r>
            <a:endParaRPr lang="en-CA" sz="4000" smtClean="0">
              <a:latin typeface="Arial" charset="0"/>
            </a:endParaRPr>
          </a:p>
        </p:txBody>
      </p:sp>
      <p:sp>
        <p:nvSpPr>
          <p:cNvPr id="54275" name="Content Placeholder 2"/>
          <p:cNvSpPr>
            <a:spLocks noGrp="1"/>
          </p:cNvSpPr>
          <p:nvPr>
            <p:ph idx="4294967295"/>
          </p:nvPr>
        </p:nvSpPr>
        <p:spPr>
          <a:xfrm>
            <a:off x="228600" y="1023938"/>
            <a:ext cx="8915400" cy="6367462"/>
          </a:xfrm>
        </p:spPr>
        <p:txBody>
          <a:bodyPr/>
          <a:lstStyle/>
          <a:p>
            <a:pPr eaLnBrk="1" hangingPunct="1">
              <a:buFont typeface="Arial" charset="0"/>
              <a:buNone/>
            </a:pPr>
            <a:r>
              <a:rPr lang="en-CA" sz="2700" smtClean="0">
                <a:cs typeface="Times New Roman" pitchFamily="18" charset="0"/>
              </a:rPr>
              <a:t>Each discussion averaged </a:t>
            </a:r>
          </a:p>
          <a:p>
            <a:pPr eaLnBrk="1" hangingPunct="1">
              <a:buFont typeface="Arial" charset="0"/>
              <a:buNone/>
            </a:pPr>
            <a:r>
              <a:rPr lang="en-CA" sz="2700" smtClean="0">
                <a:cs typeface="Times New Roman" pitchFamily="18" charset="0"/>
              </a:rPr>
              <a:t>		1 pivotal post </a:t>
            </a:r>
          </a:p>
          <a:p>
            <a:pPr eaLnBrk="1" hangingPunct="1">
              <a:buFont typeface="Arial" charset="0"/>
              <a:buNone/>
            </a:pPr>
            <a:r>
              <a:rPr lang="en-CA" sz="2700" smtClean="0">
                <a:cs typeface="Times New Roman" pitchFamily="18" charset="0"/>
              </a:rPr>
              <a:t>		(2 time periods)</a:t>
            </a:r>
          </a:p>
          <a:p>
            <a:pPr eaLnBrk="1" hangingPunct="1">
              <a:buFont typeface="Arial" charset="0"/>
              <a:buNone/>
            </a:pPr>
            <a:endParaRPr lang="en-CA" sz="2700" smtClean="0">
              <a:cs typeface="Times New Roman" pitchFamily="18" charset="0"/>
            </a:endParaRPr>
          </a:p>
          <a:p>
            <a:pPr eaLnBrk="1" hangingPunct="1">
              <a:buFont typeface="Arial" charset="0"/>
              <a:buNone/>
            </a:pPr>
            <a:endParaRPr lang="en-CA" sz="2700" smtClean="0">
              <a:cs typeface="Times New Roman" pitchFamily="18" charset="0"/>
            </a:endParaRPr>
          </a:p>
          <a:p>
            <a:pPr eaLnBrk="1" hangingPunct="1">
              <a:buFont typeface="Arial" charset="0"/>
              <a:buNone/>
            </a:pPr>
            <a:endParaRPr lang="en-CA" sz="2700" smtClean="0">
              <a:cs typeface="Times New Roman" pitchFamily="18" charset="0"/>
            </a:endParaRPr>
          </a:p>
          <a:p>
            <a:pPr eaLnBrk="1" hangingPunct="1">
              <a:buFont typeface="Arial" charset="0"/>
              <a:buNone/>
            </a:pPr>
            <a:endParaRPr lang="en-CA" sz="2700" smtClean="0">
              <a:cs typeface="Times New Roman" pitchFamily="18" charset="0"/>
            </a:endParaRPr>
          </a:p>
          <a:p>
            <a:pPr eaLnBrk="1" hangingPunct="1">
              <a:buFont typeface="Arial" charset="0"/>
              <a:buNone/>
            </a:pPr>
            <a:endParaRPr lang="en-CA" sz="2700" smtClean="0">
              <a:cs typeface="Times New Roman" pitchFamily="18" charset="0"/>
            </a:endParaRPr>
          </a:p>
          <a:p>
            <a:pPr eaLnBrk="1" hangingPunct="1">
              <a:buFont typeface="Arial" charset="0"/>
              <a:buNone/>
            </a:pPr>
            <a:endParaRPr lang="en-CA" sz="2700" smtClean="0">
              <a:cs typeface="Times New Roman" pitchFamily="18" charset="0"/>
            </a:endParaRPr>
          </a:p>
          <a:p>
            <a:pPr eaLnBrk="1" hangingPunct="1">
              <a:buFont typeface="Arial" charset="0"/>
              <a:buNone/>
            </a:pPr>
            <a:endParaRPr lang="en-US" sz="2700" b="1" smtClean="0">
              <a:cs typeface="Times New Roman" pitchFamily="18" charset="0"/>
            </a:endParaRPr>
          </a:p>
        </p:txBody>
      </p:sp>
      <p:sp>
        <p:nvSpPr>
          <p:cNvPr id="54276" name="Rectangle 1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sz="1800">
              <a:solidFill>
                <a:schemeClr val="tx1"/>
              </a:solidFill>
              <a:latin typeface="Calibri" pitchFamily="34" charset="0"/>
            </a:endParaRPr>
          </a:p>
        </p:txBody>
      </p:sp>
      <p:pic>
        <p:nvPicPr>
          <p:cNvPr id="54277" name="Chart 17" descr="Parchment"/>
          <p:cNvPicPr>
            <a:picLocks noGrp="1" noChangeArrowheads="1"/>
          </p:cNvPicPr>
          <p:nvPr/>
        </p:nvPicPr>
        <p:blipFill>
          <a:blip r:embed="rId5"/>
          <a:srcRect/>
          <a:stretch>
            <a:fillRect/>
          </a:stretch>
        </p:blipFill>
        <p:spPr bwMode="auto">
          <a:xfrm>
            <a:off x="1584325" y="2667000"/>
            <a:ext cx="6035675" cy="2768600"/>
          </a:xfrm>
          <a:prstGeom prst="rect">
            <a:avLst/>
          </a:prstGeom>
          <a:blipFill dpi="0" rotWithShape="1">
            <a:blip r:embed="rId4"/>
            <a:srcRect/>
            <a:tile tx="0" ty="0" sx="100000" sy="100000" flip="none" algn="tl"/>
          </a:blipFill>
          <a:ln w="9525">
            <a:noFill/>
            <a:miter lim="800000"/>
            <a:headEnd/>
            <a:tailEnd/>
          </a:ln>
        </p:spPr>
      </p:pic>
      <p:sp>
        <p:nvSpPr>
          <p:cNvPr id="19" name="Straight Connector 18"/>
          <p:cNvSpPr/>
          <p:nvPr/>
        </p:nvSpPr>
        <p:spPr>
          <a:xfrm rot="5400000">
            <a:off x="4754562" y="4002088"/>
            <a:ext cx="1616075" cy="0"/>
          </a:xfrm>
          <a:prstGeom prst="line">
            <a:avLst/>
          </a:prstGeom>
          <a:ln>
            <a:solidFill>
              <a:schemeClr val="accent5"/>
            </a:solidFill>
          </a:ln>
        </p:spPr>
        <p:style>
          <a:lnRef idx="3">
            <a:schemeClr val="accent2"/>
          </a:lnRef>
          <a:fillRef idx="0">
            <a:schemeClr val="accent2"/>
          </a:fillRef>
          <a:effectRef idx="2">
            <a:schemeClr val="accent2"/>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fontAlgn="auto">
              <a:spcBef>
                <a:spcPts val="0"/>
              </a:spcBef>
              <a:spcAft>
                <a:spcPts val="0"/>
              </a:spcAft>
              <a:defRPr/>
            </a:pPr>
            <a:endParaRPr lang="en-US"/>
          </a:p>
        </p:txBody>
      </p:sp>
    </p:spTree>
    <p:custDataLst>
      <p:tags r:id="rId1"/>
    </p:custDataLst>
  </p:cSld>
  <p:clrMapOvr>
    <a:masterClrMapping/>
  </p:clrMapOvr>
  <p:transition advTm="17133"/>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1" name="Rectangle 3"/>
          <p:cNvSpPr>
            <a:spLocks noGrp="1"/>
          </p:cNvSpPr>
          <p:nvPr>
            <p:ph type="body" idx="1"/>
          </p:nvPr>
        </p:nvSpPr>
        <p:spPr>
          <a:xfrm>
            <a:off x="0" y="690563"/>
            <a:ext cx="9144000" cy="6403975"/>
          </a:xfrm>
        </p:spPr>
        <p:txBody>
          <a:bodyPr/>
          <a:lstStyle/>
          <a:p>
            <a:pPr>
              <a:lnSpc>
                <a:spcPct val="90000"/>
              </a:lnSpc>
              <a:buFont typeface="Arial" charset="0"/>
              <a:buNone/>
            </a:pPr>
            <a:r>
              <a:rPr lang="en-US" b="1" smtClean="0"/>
              <a:t>Online, asynchronous forums</a:t>
            </a:r>
          </a:p>
          <a:p>
            <a:pPr>
              <a:lnSpc>
                <a:spcPct val="90000"/>
              </a:lnSpc>
            </a:pPr>
            <a:r>
              <a:rPr lang="en-US" smtClean="0"/>
              <a:t>Can participate anywhere – no geographic limits</a:t>
            </a:r>
          </a:p>
          <a:p>
            <a:pPr>
              <a:lnSpc>
                <a:spcPct val="90000"/>
              </a:lnSpc>
            </a:pPr>
            <a:r>
              <a:rPr lang="en-US" smtClean="0"/>
              <a:t>Can share ideas at any time – more time to think</a:t>
            </a:r>
          </a:p>
          <a:p>
            <a:pPr>
              <a:lnSpc>
                <a:spcPct val="90000"/>
              </a:lnSpc>
            </a:pPr>
            <a:r>
              <a:rPr lang="en-US" smtClean="0"/>
              <a:t>But often disconnected, only lists of isolated ideas</a:t>
            </a:r>
          </a:p>
          <a:p>
            <a:pPr algn="r">
              <a:lnSpc>
                <a:spcPct val="90000"/>
              </a:lnSpc>
              <a:buFont typeface="Arial" charset="0"/>
              <a:buNone/>
            </a:pPr>
            <a:r>
              <a:rPr lang="en-US" sz="2400" i="1" smtClean="0"/>
              <a:t>Guzdial &amp; Turns, 2000; Herring, 1999; Thomas, 2002</a:t>
            </a:r>
          </a:p>
          <a:p>
            <a:pPr>
              <a:lnSpc>
                <a:spcPct val="70000"/>
              </a:lnSpc>
              <a:buFont typeface="Arial" charset="0"/>
              <a:buNone/>
            </a:pPr>
            <a:r>
              <a:rPr lang="en-US" b="1" smtClean="0"/>
              <a:t>Summaries</a:t>
            </a:r>
          </a:p>
          <a:p>
            <a:pPr>
              <a:lnSpc>
                <a:spcPct val="90000"/>
              </a:lnSpc>
            </a:pPr>
            <a:r>
              <a:rPr lang="en-US" smtClean="0"/>
              <a:t>Connect previous ideas and develop them</a:t>
            </a:r>
          </a:p>
          <a:p>
            <a:pPr>
              <a:lnSpc>
                <a:spcPct val="90000"/>
              </a:lnSpc>
            </a:pPr>
            <a:r>
              <a:rPr lang="en-US" smtClean="0"/>
              <a:t>But often occur at end of discussion </a:t>
            </a:r>
          </a:p>
          <a:p>
            <a:pPr>
              <a:lnSpc>
                <a:spcPct val="80000"/>
              </a:lnSpc>
              <a:buFont typeface="Arial" charset="0"/>
              <a:buNone/>
            </a:pPr>
            <a:r>
              <a:rPr lang="en-US" smtClean="0"/>
              <a:t>	&amp; Do not benefit other members</a:t>
            </a:r>
          </a:p>
          <a:p>
            <a:pPr algn="r" eaLnBrk="1" hangingPunct="1">
              <a:lnSpc>
                <a:spcPct val="80000"/>
              </a:lnSpc>
              <a:spcBef>
                <a:spcPct val="0"/>
              </a:spcBef>
              <a:buFontTx/>
              <a:buNone/>
            </a:pPr>
            <a:r>
              <a:rPr lang="en-US" smtClean="0"/>
              <a:t> </a:t>
            </a:r>
            <a:r>
              <a:rPr lang="en-US" sz="2400" i="1" smtClean="0"/>
              <a:t>De Wever et al., 2007; Schellens et al. 2005; 2007</a:t>
            </a:r>
            <a:endParaRPr lang="en-CA" sz="2400" i="1" smtClean="0"/>
          </a:p>
          <a:p>
            <a:pPr>
              <a:lnSpc>
                <a:spcPct val="130000"/>
              </a:lnSpc>
              <a:buFont typeface="Arial" charset="0"/>
              <a:buNone/>
            </a:pPr>
            <a:r>
              <a:rPr lang="en-US" b="1" smtClean="0"/>
              <a:t>Encourage summaries in the middle of discussions?</a:t>
            </a:r>
          </a:p>
        </p:txBody>
      </p:sp>
      <p:sp>
        <p:nvSpPr>
          <p:cNvPr id="19458" name="Title 1"/>
          <p:cNvSpPr>
            <a:spLocks/>
          </p:cNvSpPr>
          <p:nvPr/>
        </p:nvSpPr>
        <p:spPr bwMode="auto">
          <a:xfrm>
            <a:off x="0" y="0"/>
            <a:ext cx="9144000" cy="808038"/>
          </a:xfrm>
          <a:prstGeom prst="rect">
            <a:avLst/>
          </a:prstGeom>
          <a:noFill/>
          <a:ln w="9525">
            <a:noFill/>
            <a:miter lim="800000"/>
            <a:headEnd/>
            <a:tailEnd/>
          </a:ln>
        </p:spPr>
        <p:txBody>
          <a:bodyPr anchor="ctr"/>
          <a:lstStyle/>
          <a:p>
            <a:pPr algn="ctr"/>
            <a:r>
              <a:rPr lang="en-US" sz="3600" b="1">
                <a:solidFill>
                  <a:schemeClr val="tx1"/>
                </a:solidFill>
                <a:latin typeface="Arial" charset="0"/>
              </a:rPr>
              <a:t>Motivation for the Study </a:t>
            </a:r>
            <a:endParaRPr lang="en-CA" sz="3000">
              <a:solidFill>
                <a:schemeClr val="tx1"/>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131">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8131">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8131">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8131">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8131">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813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uiExpand="1" build="p"/>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56321" name="Rectangle 18"/>
          <p:cNvGrpSpPr>
            <a:grpSpLocks/>
          </p:cNvGrpSpPr>
          <p:nvPr/>
        </p:nvGrpSpPr>
        <p:grpSpPr bwMode="auto">
          <a:xfrm>
            <a:off x="-66675" y="-26988"/>
            <a:ext cx="9350375" cy="6980238"/>
            <a:chOff x="-42" y="-27"/>
            <a:chExt cx="5890" cy="4397"/>
          </a:xfrm>
        </p:grpSpPr>
        <p:pic>
          <p:nvPicPr>
            <p:cNvPr id="56337" name="Rectangle 18" descr="Parchment"/>
            <p:cNvPicPr>
              <a:picLocks noChangeArrowheads="1"/>
            </p:cNvPicPr>
            <p:nvPr/>
          </p:nvPicPr>
          <p:blipFill>
            <a:blip r:embed="rId3"/>
            <a:srcRect/>
            <a:stretch>
              <a:fillRect/>
            </a:stretch>
          </p:blipFill>
          <p:spPr bwMode="auto">
            <a:xfrm>
              <a:off x="-42" y="-27"/>
              <a:ext cx="5890" cy="4397"/>
            </a:xfrm>
            <a:prstGeom prst="rect">
              <a:avLst/>
            </a:prstGeom>
            <a:blipFill dpi="0" rotWithShape="1">
              <a:blip r:embed="rId4"/>
              <a:srcRect/>
              <a:tile tx="0" ty="0" sx="100000" sy="100000" flip="none" algn="tl"/>
            </a:blipFill>
            <a:ln w="9525">
              <a:noFill/>
              <a:miter lim="800000"/>
              <a:headEnd/>
              <a:tailEnd/>
            </a:ln>
          </p:spPr>
        </p:pic>
        <p:sp>
          <p:nvSpPr>
            <p:cNvPr id="56338" name="Text Box 2" descr="Parchment"/>
            <p:cNvSpPr txBox="1">
              <a:spLocks noChangeArrowheads="1"/>
            </p:cNvSpPr>
            <p:nvPr/>
          </p:nvSpPr>
          <p:spPr bwMode="auto">
            <a:xfrm>
              <a:off x="0" y="0"/>
              <a:ext cx="5808" cy="4320"/>
            </a:xfrm>
            <a:prstGeom prst="rect">
              <a:avLst/>
            </a:prstGeom>
            <a:blipFill dpi="0" rotWithShape="1">
              <a:blip r:embed="rId4"/>
              <a:srcRect/>
              <a:tile tx="0" ty="0" sx="100000" sy="100000" flip="none" algn="tl"/>
            </a:blipFill>
            <a:ln w="9525">
              <a:noFill/>
              <a:miter lim="800000"/>
              <a:headEnd/>
              <a:tailEnd/>
            </a:ln>
          </p:spPr>
          <p:txBody>
            <a:bodyPr anchor="ctr"/>
            <a:lstStyle/>
            <a:p>
              <a:pPr algn="ctr"/>
              <a:endParaRPr lang="en-CA" sz="1800">
                <a:solidFill>
                  <a:srgbClr val="FFFFFF"/>
                </a:solidFill>
                <a:latin typeface="Calibri" pitchFamily="34" charset="0"/>
              </a:endParaRPr>
            </a:p>
          </p:txBody>
        </p:sp>
      </p:grpSp>
      <p:sp>
        <p:nvSpPr>
          <p:cNvPr id="56322" name="Title 1"/>
          <p:cNvSpPr>
            <a:spLocks noGrp="1"/>
          </p:cNvSpPr>
          <p:nvPr>
            <p:ph type="title" idx="4294967295"/>
          </p:nvPr>
        </p:nvSpPr>
        <p:spPr>
          <a:xfrm>
            <a:off x="0" y="0"/>
            <a:ext cx="9144000" cy="1143000"/>
          </a:xfrm>
        </p:spPr>
        <p:txBody>
          <a:bodyPr/>
          <a:lstStyle/>
          <a:p>
            <a:pPr eaLnBrk="1" hangingPunct="1"/>
            <a:r>
              <a:rPr lang="en-US" smtClean="0">
                <a:latin typeface="Arial" charset="0"/>
              </a:rPr>
              <a:t>Results - KC Patterns</a:t>
            </a:r>
            <a:endParaRPr lang="en-CA" sz="4800" b="0" smtClean="0">
              <a:latin typeface="Arial" charset="0"/>
            </a:endParaRPr>
          </a:p>
        </p:txBody>
      </p:sp>
      <p:graphicFrame>
        <p:nvGraphicFramePr>
          <p:cNvPr id="6" name="Chart 5"/>
          <p:cNvGraphicFramePr>
            <a:graphicFrameLocks noGrp="1"/>
          </p:cNvGraphicFramePr>
          <p:nvPr/>
        </p:nvGraphicFramePr>
        <p:xfrm>
          <a:off x="304800" y="1335088"/>
          <a:ext cx="2743200" cy="20574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 name="Chart 6"/>
          <p:cNvGraphicFramePr>
            <a:graphicFrameLocks noGrp="1"/>
          </p:cNvGraphicFramePr>
          <p:nvPr/>
        </p:nvGraphicFramePr>
        <p:xfrm>
          <a:off x="304800" y="3752850"/>
          <a:ext cx="2743200" cy="20574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8" name="Chart 7"/>
          <p:cNvGraphicFramePr>
            <a:graphicFrameLocks noGrp="1"/>
          </p:cNvGraphicFramePr>
          <p:nvPr/>
        </p:nvGraphicFramePr>
        <p:xfrm>
          <a:off x="3276600" y="1295400"/>
          <a:ext cx="2743200" cy="205740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9" name="Chart 8"/>
          <p:cNvGraphicFramePr>
            <a:graphicFrameLocks noGrp="1"/>
          </p:cNvGraphicFramePr>
          <p:nvPr/>
        </p:nvGraphicFramePr>
        <p:xfrm>
          <a:off x="3276600" y="3752850"/>
          <a:ext cx="2743200" cy="2057400"/>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10" name="Chart 9"/>
          <p:cNvGraphicFramePr>
            <a:graphicFrameLocks noGrp="1"/>
          </p:cNvGraphicFramePr>
          <p:nvPr/>
        </p:nvGraphicFramePr>
        <p:xfrm>
          <a:off x="6248400" y="1295400"/>
          <a:ext cx="2743200" cy="2057400"/>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11" name="Chart 10"/>
          <p:cNvGraphicFramePr>
            <a:graphicFrameLocks noGrp="1"/>
          </p:cNvGraphicFramePr>
          <p:nvPr/>
        </p:nvGraphicFramePr>
        <p:xfrm>
          <a:off x="6248400" y="3752850"/>
          <a:ext cx="2743200" cy="2057400"/>
        </p:xfrm>
        <a:graphic>
          <a:graphicData uri="http://schemas.openxmlformats.org/drawingml/2006/chart">
            <c:chart xmlns:c="http://schemas.openxmlformats.org/drawingml/2006/chart" xmlns:r="http://schemas.openxmlformats.org/officeDocument/2006/relationships" r:id="rId10"/>
          </a:graphicData>
        </a:graphic>
      </p:graphicFrame>
      <p:cxnSp>
        <p:nvCxnSpPr>
          <p:cNvPr id="13" name="Straight Arrow Connector 12"/>
          <p:cNvCxnSpPr/>
          <p:nvPr/>
        </p:nvCxnSpPr>
        <p:spPr>
          <a:xfrm>
            <a:off x="152400" y="6248400"/>
            <a:ext cx="87630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4" name="Straight Arrow Connector 13"/>
          <p:cNvCxnSpPr/>
          <p:nvPr/>
        </p:nvCxnSpPr>
        <p:spPr>
          <a:xfrm rot="5400000" flipH="1" flipV="1">
            <a:off x="-2895600" y="3200400"/>
            <a:ext cx="60960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56331" name="TextBox 15"/>
          <p:cNvSpPr txBox="1">
            <a:spLocks noChangeArrowheads="1"/>
          </p:cNvSpPr>
          <p:nvPr/>
        </p:nvSpPr>
        <p:spPr bwMode="auto">
          <a:xfrm>
            <a:off x="228600" y="152400"/>
            <a:ext cx="1600200" cy="923925"/>
          </a:xfrm>
          <a:prstGeom prst="rect">
            <a:avLst/>
          </a:prstGeom>
          <a:noFill/>
          <a:ln w="9525">
            <a:noFill/>
            <a:miter lim="800000"/>
            <a:headEnd/>
            <a:tailEnd/>
          </a:ln>
        </p:spPr>
        <p:txBody>
          <a:bodyPr>
            <a:spAutoFit/>
          </a:bodyPr>
          <a:lstStyle/>
          <a:p>
            <a:r>
              <a:rPr lang="en-US" sz="1800">
                <a:solidFill>
                  <a:schemeClr val="tx1"/>
                </a:solidFill>
                <a:latin typeface="Calibri" pitchFamily="34" charset="0"/>
              </a:rPr>
              <a:t>Knowledge Construction Phase</a:t>
            </a:r>
            <a:endParaRPr lang="en-CA" sz="1800">
              <a:solidFill>
                <a:schemeClr val="tx1"/>
              </a:solidFill>
              <a:latin typeface="Calibri" pitchFamily="34" charset="0"/>
            </a:endParaRPr>
          </a:p>
        </p:txBody>
      </p:sp>
      <p:sp>
        <p:nvSpPr>
          <p:cNvPr id="56332" name="TextBox 16"/>
          <p:cNvSpPr txBox="1">
            <a:spLocks noChangeArrowheads="1"/>
          </p:cNvSpPr>
          <p:nvPr/>
        </p:nvSpPr>
        <p:spPr bwMode="auto">
          <a:xfrm>
            <a:off x="7315200" y="6324600"/>
            <a:ext cx="1600200" cy="369888"/>
          </a:xfrm>
          <a:prstGeom prst="rect">
            <a:avLst/>
          </a:prstGeom>
          <a:noFill/>
          <a:ln w="9525">
            <a:noFill/>
            <a:miter lim="800000"/>
            <a:headEnd/>
            <a:tailEnd/>
          </a:ln>
        </p:spPr>
        <p:txBody>
          <a:bodyPr>
            <a:spAutoFit/>
          </a:bodyPr>
          <a:lstStyle/>
          <a:p>
            <a:pPr algn="ctr"/>
            <a:r>
              <a:rPr lang="en-US" sz="1800">
                <a:solidFill>
                  <a:schemeClr val="tx1"/>
                </a:solidFill>
                <a:latin typeface="Calibri" pitchFamily="34" charset="0"/>
              </a:rPr>
              <a:t>Post Number</a:t>
            </a:r>
            <a:endParaRPr lang="en-CA" sz="1800">
              <a:solidFill>
                <a:schemeClr val="tx1"/>
              </a:solidFill>
              <a:latin typeface="Calibri" pitchFamily="34" charset="0"/>
            </a:endParaRPr>
          </a:p>
        </p:txBody>
      </p:sp>
      <p:sp>
        <p:nvSpPr>
          <p:cNvPr id="15" name="TextBox 14" descr="Parchment"/>
          <p:cNvSpPr txBox="1">
            <a:spLocks noChangeArrowheads="1"/>
          </p:cNvSpPr>
          <p:nvPr/>
        </p:nvSpPr>
        <p:spPr bwMode="auto">
          <a:xfrm>
            <a:off x="3200400" y="3654425"/>
            <a:ext cx="2895600" cy="2293938"/>
          </a:xfrm>
          <a:prstGeom prst="rect">
            <a:avLst/>
          </a:prstGeom>
          <a:blipFill dpi="0" rotWithShape="1">
            <a:blip r:embed="rId4"/>
            <a:srcRect/>
            <a:tile tx="0" ty="0" sx="100000" sy="100000" flip="none" algn="tl"/>
          </a:blipFill>
          <a:ln w="9525">
            <a:noFill/>
            <a:miter lim="800000"/>
            <a:headEnd/>
            <a:tailEnd/>
          </a:ln>
        </p:spPr>
        <p:txBody>
          <a:bodyPr/>
          <a:lstStyle/>
          <a:p>
            <a:pPr algn="ctr"/>
            <a:r>
              <a:rPr lang="en-US" sz="4400">
                <a:solidFill>
                  <a:schemeClr val="tx1"/>
                </a:solidFill>
                <a:latin typeface="Calibri" pitchFamily="34" charset="0"/>
              </a:rPr>
              <a:t>No Regressive</a:t>
            </a:r>
          </a:p>
          <a:p>
            <a:pPr algn="ctr"/>
            <a:r>
              <a:rPr lang="en-US" sz="4400">
                <a:solidFill>
                  <a:schemeClr val="tx1"/>
                </a:solidFill>
                <a:latin typeface="Calibri" pitchFamily="34" charset="0"/>
              </a:rPr>
              <a:t> Segments</a:t>
            </a:r>
          </a:p>
        </p:txBody>
      </p:sp>
      <p:sp>
        <p:nvSpPr>
          <p:cNvPr id="18" name="TextBox 17" descr="Parchment"/>
          <p:cNvSpPr txBox="1">
            <a:spLocks noChangeArrowheads="1"/>
          </p:cNvSpPr>
          <p:nvPr/>
        </p:nvSpPr>
        <p:spPr bwMode="auto">
          <a:xfrm>
            <a:off x="6172200" y="3721100"/>
            <a:ext cx="2971800" cy="2282825"/>
          </a:xfrm>
          <a:prstGeom prst="rect">
            <a:avLst/>
          </a:prstGeom>
          <a:blipFill dpi="0" rotWithShape="1">
            <a:blip r:embed="rId4"/>
            <a:srcRect/>
            <a:tile tx="0" ty="0" sx="100000" sy="100000" flip="none" algn="tl"/>
          </a:blipFill>
          <a:ln w="9525">
            <a:noFill/>
            <a:miter lim="800000"/>
            <a:headEnd/>
            <a:tailEnd/>
          </a:ln>
        </p:spPr>
        <p:txBody>
          <a:bodyPr/>
          <a:lstStyle/>
          <a:p>
            <a:pPr algn="ctr"/>
            <a:r>
              <a:rPr lang="en-US" sz="4200">
                <a:solidFill>
                  <a:schemeClr val="tx1"/>
                </a:solidFill>
                <a:latin typeface="Calibri" pitchFamily="34" charset="0"/>
              </a:rPr>
              <a:t>Pivotal Posts </a:t>
            </a:r>
            <a:r>
              <a:rPr lang="en-US" sz="4400">
                <a:solidFill>
                  <a:schemeClr val="tx1"/>
                </a:solidFill>
                <a:latin typeface="Calibri" pitchFamily="34" charset="0"/>
              </a:rPr>
              <a:t>→</a:t>
            </a:r>
            <a:r>
              <a:rPr lang="en-US" sz="4200">
                <a:solidFill>
                  <a:schemeClr val="tx1"/>
                </a:solidFill>
                <a:latin typeface="Calibri" pitchFamily="34" charset="0"/>
              </a:rPr>
              <a:t> Distinct</a:t>
            </a:r>
          </a:p>
          <a:p>
            <a:pPr algn="ctr"/>
            <a:r>
              <a:rPr lang="en-US" sz="4200">
                <a:solidFill>
                  <a:schemeClr val="tx1"/>
                </a:solidFill>
                <a:latin typeface="Calibri" pitchFamily="34" charset="0"/>
              </a:rPr>
              <a:t> Segments</a:t>
            </a:r>
          </a:p>
        </p:txBody>
      </p:sp>
      <p:sp>
        <p:nvSpPr>
          <p:cNvPr id="20" name="TextBox 19" descr="Parchment"/>
          <p:cNvSpPr txBox="1">
            <a:spLocks noChangeArrowheads="1"/>
          </p:cNvSpPr>
          <p:nvPr/>
        </p:nvSpPr>
        <p:spPr bwMode="auto">
          <a:xfrm>
            <a:off x="228600" y="3654425"/>
            <a:ext cx="2895600" cy="2312988"/>
          </a:xfrm>
          <a:prstGeom prst="rect">
            <a:avLst/>
          </a:prstGeom>
          <a:blipFill dpi="0" rotWithShape="1">
            <a:blip r:embed="rId4"/>
            <a:srcRect/>
            <a:tile tx="0" ty="0" sx="100000" sy="100000" flip="none" algn="tl"/>
          </a:blipFill>
          <a:ln w="9525">
            <a:noFill/>
            <a:miter lim="800000"/>
            <a:headEnd/>
            <a:tailEnd/>
          </a:ln>
        </p:spPr>
        <p:txBody>
          <a:bodyPr/>
          <a:lstStyle/>
          <a:p>
            <a:pPr algn="ctr"/>
            <a:r>
              <a:rPr lang="en-US" sz="4400">
                <a:solidFill>
                  <a:schemeClr val="tx1"/>
                </a:solidFill>
                <a:latin typeface="Calibri" pitchFamily="34" charset="0"/>
              </a:rPr>
              <a:t>No Regressive</a:t>
            </a:r>
          </a:p>
          <a:p>
            <a:pPr algn="ctr"/>
            <a:r>
              <a:rPr lang="en-US" sz="4400">
                <a:solidFill>
                  <a:schemeClr val="tx1"/>
                </a:solidFill>
                <a:latin typeface="Calibri" pitchFamily="34" charset="0"/>
              </a:rPr>
              <a:t> Segments</a:t>
            </a:r>
          </a:p>
        </p:txBody>
      </p:sp>
      <p:sp>
        <p:nvSpPr>
          <p:cNvPr id="21" name="TextBox 20" descr="Parchment"/>
          <p:cNvSpPr txBox="1">
            <a:spLocks noChangeArrowheads="1"/>
          </p:cNvSpPr>
          <p:nvPr/>
        </p:nvSpPr>
        <p:spPr bwMode="auto">
          <a:xfrm>
            <a:off x="228600" y="1311275"/>
            <a:ext cx="2919413" cy="2101850"/>
          </a:xfrm>
          <a:prstGeom prst="rect">
            <a:avLst/>
          </a:prstGeom>
          <a:blipFill dpi="0" rotWithShape="1">
            <a:blip r:embed="rId4"/>
            <a:srcRect/>
            <a:tile tx="0" ty="0" sx="100000" sy="100000" flip="none" algn="tl"/>
          </a:blipFill>
          <a:ln w="9525">
            <a:noFill/>
            <a:miter lim="800000"/>
            <a:headEnd/>
            <a:tailEnd/>
          </a:ln>
        </p:spPr>
        <p:txBody>
          <a:bodyPr>
            <a:spAutoFit/>
          </a:bodyPr>
          <a:lstStyle/>
          <a:p>
            <a:pPr algn="ctr"/>
            <a:r>
              <a:rPr lang="en-US" sz="4400">
                <a:solidFill>
                  <a:schemeClr val="tx1"/>
                </a:solidFill>
                <a:latin typeface="Calibri" pitchFamily="34" charset="0"/>
              </a:rPr>
              <a:t>Segments Skipped</a:t>
            </a:r>
          </a:p>
          <a:p>
            <a:pPr algn="ctr"/>
            <a:r>
              <a:rPr lang="en-US" sz="4400">
                <a:solidFill>
                  <a:schemeClr val="tx1"/>
                </a:solidFill>
                <a:latin typeface="Calibri" pitchFamily="34" charset="0"/>
              </a:rPr>
              <a:t>KC phases</a:t>
            </a:r>
            <a:r>
              <a:rPr lang="en-US" sz="4400">
                <a:solidFill>
                  <a:schemeClr val="bg1"/>
                </a:solidFill>
                <a:latin typeface="Calibri" pitchFamily="34" charset="0"/>
              </a:rPr>
              <a:t> </a:t>
            </a:r>
          </a:p>
        </p:txBody>
      </p:sp>
    </p:spTree>
  </p:cSld>
  <p:clrMapOvr>
    <a:masterClrMapping/>
  </p:clrMapOvr>
  <p:transition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2000" fill="hold"/>
                                        <p:tgtEl>
                                          <p:spTgt spid="18"/>
                                        </p:tgtEl>
                                        <p:attrNameLst>
                                          <p:attrName>ppt_x</p:attrName>
                                        </p:attrNameLst>
                                      </p:cBhvr>
                                      <p:tavLst>
                                        <p:tav tm="0">
                                          <p:val>
                                            <p:strVal val="#ppt_x"/>
                                          </p:val>
                                        </p:tav>
                                        <p:tav tm="100000">
                                          <p:val>
                                            <p:strVal val="#ppt_x"/>
                                          </p:val>
                                        </p:tav>
                                      </p:tavLst>
                                    </p:anim>
                                    <p:anim calcmode="lin" valueType="num">
                                      <p:cBhvr additive="base">
                                        <p:cTn id="8" dur="20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2000" fill="hold"/>
                                        <p:tgtEl>
                                          <p:spTgt spid="15"/>
                                        </p:tgtEl>
                                        <p:attrNameLst>
                                          <p:attrName>ppt_x</p:attrName>
                                        </p:attrNameLst>
                                      </p:cBhvr>
                                      <p:tavLst>
                                        <p:tav tm="0">
                                          <p:val>
                                            <p:strVal val="#ppt_x"/>
                                          </p:val>
                                        </p:tav>
                                        <p:tav tm="100000">
                                          <p:val>
                                            <p:strVal val="#ppt_x"/>
                                          </p:val>
                                        </p:tav>
                                      </p:tavLst>
                                    </p:anim>
                                    <p:anim calcmode="lin" valueType="num">
                                      <p:cBhvr additive="base">
                                        <p:cTn id="14" dur="2000" fill="hold"/>
                                        <p:tgtEl>
                                          <p:spTgt spid="15"/>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additive="base">
                                        <p:cTn id="17" dur="2000" fill="hold"/>
                                        <p:tgtEl>
                                          <p:spTgt spid="20"/>
                                        </p:tgtEl>
                                        <p:attrNameLst>
                                          <p:attrName>ppt_x</p:attrName>
                                        </p:attrNameLst>
                                      </p:cBhvr>
                                      <p:tavLst>
                                        <p:tav tm="0">
                                          <p:val>
                                            <p:strVal val="#ppt_x"/>
                                          </p:val>
                                        </p:tav>
                                        <p:tav tm="100000">
                                          <p:val>
                                            <p:strVal val="#ppt_x"/>
                                          </p:val>
                                        </p:tav>
                                      </p:tavLst>
                                    </p:anim>
                                    <p:anim calcmode="lin" valueType="num">
                                      <p:cBhvr additive="base">
                                        <p:cTn id="18" dur="20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1"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anim calcmode="lin" valueType="num">
                                      <p:cBhvr additive="base">
                                        <p:cTn id="23" dur="2000" fill="hold"/>
                                        <p:tgtEl>
                                          <p:spTgt spid="21"/>
                                        </p:tgtEl>
                                        <p:attrNameLst>
                                          <p:attrName>ppt_x</p:attrName>
                                        </p:attrNameLst>
                                      </p:cBhvr>
                                      <p:tavLst>
                                        <p:tav tm="0">
                                          <p:val>
                                            <p:strVal val="#ppt_x"/>
                                          </p:val>
                                        </p:tav>
                                        <p:tav tm="100000">
                                          <p:val>
                                            <p:strVal val="#ppt_x"/>
                                          </p:val>
                                        </p:tav>
                                      </p:tavLst>
                                    </p:anim>
                                    <p:anim calcmode="lin" valueType="num">
                                      <p:cBhvr additive="base">
                                        <p:cTn id="24" dur="2000" fill="hold"/>
                                        <p:tgtEl>
                                          <p:spTgt spid="2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8" grpId="0" animBg="1"/>
      <p:bldP spid="20" grpId="0" animBg="1"/>
      <p:bldP spid="21" grpId="0" animBg="1"/>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69" name="Rectangle 2"/>
          <p:cNvSpPr>
            <a:spLocks noGrp="1"/>
          </p:cNvSpPr>
          <p:nvPr>
            <p:ph type="title"/>
          </p:nvPr>
        </p:nvSpPr>
        <p:spPr/>
        <p:txBody>
          <a:bodyPr/>
          <a:lstStyle/>
          <a:p>
            <a:r>
              <a:rPr lang="en-US" smtClean="0">
                <a:latin typeface="Arial" charset="0"/>
              </a:rPr>
              <a:t>Predicting Pivotal Posts</a:t>
            </a:r>
          </a:p>
        </p:txBody>
      </p:sp>
      <p:sp>
        <p:nvSpPr>
          <p:cNvPr id="63493" name="Text Box 11"/>
          <p:cNvSpPr txBox="1">
            <a:spLocks noChangeArrowheads="1"/>
          </p:cNvSpPr>
          <p:nvPr/>
        </p:nvSpPr>
        <p:spPr bwMode="auto">
          <a:xfrm>
            <a:off x="879475" y="2205038"/>
            <a:ext cx="1616075" cy="546100"/>
          </a:xfrm>
          <a:prstGeom prst="rect">
            <a:avLst/>
          </a:prstGeom>
          <a:blipFill dpi="0" rotWithShape="1">
            <a:blip r:embed="rId3"/>
            <a:srcRect/>
            <a:tile tx="0" ty="0" sx="100000" sy="100000" flip="none" algn="tl"/>
          </a:blipFill>
          <a:ln w="27940">
            <a:solidFill>
              <a:srgbClr val="000000"/>
            </a:solidFill>
            <a:miter lim="800000"/>
            <a:headEnd/>
            <a:tailEnd/>
          </a:ln>
        </p:spPr>
        <p:txBody>
          <a:bodyPr lIns="0" rIns="0"/>
          <a:lstStyle/>
          <a:p>
            <a:pPr algn="ctr"/>
            <a:r>
              <a:rPr lang="en-US">
                <a:solidFill>
                  <a:schemeClr val="tx1"/>
                </a:solidFill>
                <a:ea typeface="Malgun Gothic"/>
                <a:cs typeface="Times New Roman" pitchFamily="18" charset="0"/>
              </a:rPr>
              <a:t>Synthesizer</a:t>
            </a:r>
            <a:endParaRPr lang="en-US">
              <a:solidFill>
                <a:schemeClr val="tx1"/>
              </a:solidFill>
              <a:latin typeface="Arial" charset="0"/>
              <a:ea typeface="Malgun Gothic"/>
              <a:cs typeface="Times New Roman" pitchFamily="18" charset="0"/>
            </a:endParaRPr>
          </a:p>
        </p:txBody>
      </p:sp>
      <p:sp>
        <p:nvSpPr>
          <p:cNvPr id="58371" name="Text Box 10"/>
          <p:cNvSpPr txBox="1">
            <a:spLocks noChangeArrowheads="1"/>
          </p:cNvSpPr>
          <p:nvPr/>
        </p:nvSpPr>
        <p:spPr bwMode="auto">
          <a:xfrm>
            <a:off x="7345363" y="2439988"/>
            <a:ext cx="1154112" cy="858837"/>
          </a:xfrm>
          <a:prstGeom prst="rect">
            <a:avLst/>
          </a:prstGeom>
          <a:blipFill dpi="0" rotWithShape="1">
            <a:blip r:embed="rId3"/>
            <a:srcRect/>
            <a:tile tx="0" ty="0" sx="100000" sy="100000" flip="none" algn="tl"/>
          </a:blipFill>
          <a:ln w="9525">
            <a:solidFill>
              <a:srgbClr val="000000"/>
            </a:solidFill>
            <a:miter lim="800000"/>
            <a:headEnd/>
            <a:tailEnd/>
          </a:ln>
        </p:spPr>
        <p:txBody>
          <a:bodyPr/>
          <a:lstStyle/>
          <a:p>
            <a:pPr algn="ctr"/>
            <a:r>
              <a:rPr lang="en-US">
                <a:solidFill>
                  <a:schemeClr val="tx1"/>
                </a:solidFill>
                <a:ea typeface="Malgun Gothic"/>
                <a:cs typeface="Times New Roman" pitchFamily="18" charset="0"/>
              </a:rPr>
              <a:t>Pivotal Post</a:t>
            </a:r>
            <a:endParaRPr lang="en-US">
              <a:solidFill>
                <a:schemeClr val="tx1"/>
              </a:solidFill>
              <a:latin typeface="Arial" charset="0"/>
              <a:ea typeface="Malgun Gothic"/>
              <a:cs typeface="Times New Roman" pitchFamily="18" charset="0"/>
            </a:endParaRPr>
          </a:p>
        </p:txBody>
      </p:sp>
      <p:sp>
        <p:nvSpPr>
          <p:cNvPr id="63495" name="Line 9"/>
          <p:cNvSpPr>
            <a:spLocks noChangeShapeType="1"/>
          </p:cNvSpPr>
          <p:nvPr/>
        </p:nvSpPr>
        <p:spPr bwMode="auto">
          <a:xfrm>
            <a:off x="2492375" y="2530475"/>
            <a:ext cx="1828800" cy="0"/>
          </a:xfrm>
          <a:prstGeom prst="line">
            <a:avLst/>
          </a:prstGeom>
          <a:noFill/>
          <a:ln w="55880">
            <a:solidFill>
              <a:srgbClr val="000000"/>
            </a:solidFill>
            <a:round/>
            <a:headEnd/>
            <a:tailEnd type="stealth" w="med" len="med"/>
          </a:ln>
        </p:spPr>
        <p:txBody>
          <a:bodyPr/>
          <a:lstStyle/>
          <a:p>
            <a:endParaRPr lang="en-US"/>
          </a:p>
        </p:txBody>
      </p:sp>
      <p:sp>
        <p:nvSpPr>
          <p:cNvPr id="63496" name="Line 8"/>
          <p:cNvSpPr>
            <a:spLocks noChangeShapeType="1"/>
          </p:cNvSpPr>
          <p:nvPr/>
        </p:nvSpPr>
        <p:spPr bwMode="auto">
          <a:xfrm>
            <a:off x="5059363" y="2816225"/>
            <a:ext cx="2293937" cy="0"/>
          </a:xfrm>
          <a:prstGeom prst="line">
            <a:avLst/>
          </a:prstGeom>
          <a:noFill/>
          <a:ln w="82550">
            <a:solidFill>
              <a:srgbClr val="000000"/>
            </a:solidFill>
            <a:round/>
            <a:headEnd/>
            <a:tailEnd type="stealth" w="med" len="med"/>
          </a:ln>
        </p:spPr>
        <p:txBody>
          <a:bodyPr/>
          <a:lstStyle/>
          <a:p>
            <a:endParaRPr lang="en-US"/>
          </a:p>
        </p:txBody>
      </p:sp>
      <p:sp>
        <p:nvSpPr>
          <p:cNvPr id="63498" name="Text Box 6"/>
          <p:cNvSpPr txBox="1">
            <a:spLocks noChangeArrowheads="1"/>
          </p:cNvSpPr>
          <p:nvPr/>
        </p:nvSpPr>
        <p:spPr bwMode="auto">
          <a:xfrm>
            <a:off x="4311650" y="2359025"/>
            <a:ext cx="1535113" cy="936625"/>
          </a:xfrm>
          <a:prstGeom prst="rect">
            <a:avLst/>
          </a:prstGeom>
          <a:blipFill dpi="0" rotWithShape="1">
            <a:blip r:embed="rId3"/>
            <a:srcRect/>
            <a:tile tx="0" ty="0" sx="100000" sy="100000" flip="none" algn="tl"/>
          </a:blipFill>
          <a:ln w="41275">
            <a:solidFill>
              <a:srgbClr val="000000"/>
            </a:solidFill>
            <a:miter lim="800000"/>
            <a:headEnd/>
            <a:tailEnd/>
          </a:ln>
        </p:spPr>
        <p:txBody>
          <a:bodyPr/>
          <a:lstStyle/>
          <a:p>
            <a:pPr algn="ctr"/>
            <a:r>
              <a:rPr lang="en-US">
                <a:solidFill>
                  <a:schemeClr val="tx1"/>
                </a:solidFill>
                <a:ea typeface="Malgun Gothic"/>
                <a:cs typeface="Times New Roman" pitchFamily="18" charset="0"/>
              </a:rPr>
              <a:t>Extensive Summary</a:t>
            </a:r>
            <a:endParaRPr lang="en-US">
              <a:solidFill>
                <a:schemeClr val="tx1"/>
              </a:solidFill>
              <a:latin typeface="Arial" charset="0"/>
              <a:ea typeface="Malgun Gothic"/>
              <a:cs typeface="Times New Roman" pitchFamily="18" charset="0"/>
            </a:endParaRPr>
          </a:p>
        </p:txBody>
      </p:sp>
      <p:sp>
        <p:nvSpPr>
          <p:cNvPr id="63499" name="Text Box 5"/>
          <p:cNvSpPr txBox="1">
            <a:spLocks noChangeArrowheads="1"/>
          </p:cNvSpPr>
          <p:nvPr/>
        </p:nvSpPr>
        <p:spPr bwMode="auto">
          <a:xfrm>
            <a:off x="879475" y="2860675"/>
            <a:ext cx="1616075" cy="512763"/>
          </a:xfrm>
          <a:prstGeom prst="rect">
            <a:avLst/>
          </a:prstGeom>
          <a:blipFill dpi="0" rotWithShape="1">
            <a:blip r:embed="rId3"/>
            <a:srcRect/>
            <a:tile tx="0" ty="0" sx="100000" sy="100000" flip="none" algn="tl"/>
          </a:blipFill>
          <a:ln w="34925">
            <a:solidFill>
              <a:srgbClr val="000000"/>
            </a:solidFill>
            <a:miter lim="800000"/>
            <a:headEnd/>
            <a:tailEnd/>
          </a:ln>
        </p:spPr>
        <p:txBody>
          <a:bodyPr/>
          <a:lstStyle/>
          <a:p>
            <a:pPr algn="ctr"/>
            <a:r>
              <a:rPr lang="en-US">
                <a:solidFill>
                  <a:schemeClr val="tx1"/>
                </a:solidFill>
                <a:ea typeface="Malgun Gothic"/>
                <a:cs typeface="Times New Roman" pitchFamily="18" charset="0"/>
              </a:rPr>
              <a:t>Wrapper</a:t>
            </a:r>
            <a:endParaRPr lang="en-US">
              <a:solidFill>
                <a:schemeClr val="tx1"/>
              </a:solidFill>
              <a:latin typeface="Arial" charset="0"/>
              <a:ea typeface="Malgun Gothic"/>
              <a:cs typeface="Times New Roman" pitchFamily="18" charset="0"/>
            </a:endParaRPr>
          </a:p>
        </p:txBody>
      </p:sp>
      <p:sp>
        <p:nvSpPr>
          <p:cNvPr id="63500" name="Line 4"/>
          <p:cNvSpPr>
            <a:spLocks noChangeShapeType="1"/>
          </p:cNvSpPr>
          <p:nvPr/>
        </p:nvSpPr>
        <p:spPr bwMode="auto">
          <a:xfrm>
            <a:off x="2501900" y="3138488"/>
            <a:ext cx="1819275" cy="0"/>
          </a:xfrm>
          <a:prstGeom prst="line">
            <a:avLst/>
          </a:prstGeom>
          <a:noFill/>
          <a:ln w="69850">
            <a:solidFill>
              <a:srgbClr val="000000"/>
            </a:solidFill>
            <a:round/>
            <a:headEnd/>
            <a:tailEnd type="stealth" w="med" len="med"/>
          </a:ln>
        </p:spPr>
        <p:txBody>
          <a:bodyPr/>
          <a:lstStyle/>
          <a:p>
            <a:endParaRPr lang="en-US"/>
          </a:p>
        </p:txBody>
      </p:sp>
      <p:sp>
        <p:nvSpPr>
          <p:cNvPr id="2068" name="Rectangle 20"/>
          <p:cNvSpPr>
            <a:spLocks noChangeArrowheads="1"/>
          </p:cNvSpPr>
          <p:nvPr/>
        </p:nvSpPr>
        <p:spPr bwMode="auto">
          <a:xfrm>
            <a:off x="331788" y="1644650"/>
            <a:ext cx="2319337" cy="457200"/>
          </a:xfrm>
          <a:prstGeom prst="rect">
            <a:avLst/>
          </a:prstGeom>
          <a:noFill/>
          <a:ln w="9525">
            <a:noFill/>
            <a:miter lim="800000"/>
            <a:headEnd/>
            <a:tailEnd/>
          </a:ln>
        </p:spPr>
        <p:txBody>
          <a:bodyPr anchor="ctr">
            <a:spAutoFit/>
          </a:bodyPr>
          <a:lstStyle/>
          <a:p>
            <a:pPr indent="228600"/>
            <a:r>
              <a:rPr lang="en-US">
                <a:solidFill>
                  <a:schemeClr val="tx1"/>
                </a:solidFill>
                <a:ea typeface="Malgun Gothic"/>
                <a:cs typeface="Times New Roman" pitchFamily="18" charset="0"/>
              </a:rPr>
              <a:t>	</a:t>
            </a:r>
            <a:r>
              <a:rPr lang="en-US" u="sng">
                <a:solidFill>
                  <a:schemeClr val="tx1"/>
                </a:solidFill>
                <a:ea typeface="Malgun Gothic"/>
                <a:cs typeface="Times New Roman" pitchFamily="18" charset="0"/>
              </a:rPr>
              <a:t>Role</a:t>
            </a:r>
            <a:r>
              <a:rPr lang="en-US">
                <a:solidFill>
                  <a:schemeClr val="tx1"/>
                </a:solidFill>
                <a:ea typeface="Malgun Gothic"/>
                <a:cs typeface="Times New Roman" pitchFamily="18" charset="0"/>
              </a:rPr>
              <a:t> 	</a:t>
            </a:r>
            <a:endParaRPr lang="en-US">
              <a:solidFill>
                <a:schemeClr val="tx1"/>
              </a:solidFill>
              <a:latin typeface="Arial" charset="0"/>
              <a:ea typeface="Malgun Gothic"/>
              <a:cs typeface="Times New Roman" pitchFamily="18" charset="0"/>
            </a:endParaRPr>
          </a:p>
        </p:txBody>
      </p:sp>
      <p:sp>
        <p:nvSpPr>
          <p:cNvPr id="2" name="Rectangle 20"/>
          <p:cNvSpPr>
            <a:spLocks noChangeArrowheads="1"/>
          </p:cNvSpPr>
          <p:nvPr/>
        </p:nvSpPr>
        <p:spPr bwMode="auto">
          <a:xfrm>
            <a:off x="4005263" y="1647825"/>
            <a:ext cx="2586037" cy="457200"/>
          </a:xfrm>
          <a:prstGeom prst="rect">
            <a:avLst/>
          </a:prstGeom>
          <a:noFill/>
          <a:ln w="9525">
            <a:noFill/>
            <a:miter lim="800000"/>
            <a:headEnd/>
            <a:tailEnd/>
          </a:ln>
        </p:spPr>
        <p:txBody>
          <a:bodyPr anchor="ctr">
            <a:spAutoFit/>
          </a:bodyPr>
          <a:lstStyle/>
          <a:p>
            <a:pPr indent="228600"/>
            <a:r>
              <a:rPr lang="en-US" u="sng">
                <a:solidFill>
                  <a:schemeClr val="tx1"/>
                </a:solidFill>
                <a:ea typeface="Malgun Gothic"/>
                <a:cs typeface="Times New Roman" pitchFamily="18" charset="0"/>
              </a:rPr>
              <a:t>Current Post</a:t>
            </a:r>
            <a:endParaRPr lang="en-US">
              <a:solidFill>
                <a:schemeClr val="tx1"/>
              </a:solidFill>
              <a:latin typeface="Arial" charset="0"/>
              <a:ea typeface="Malgun Gothic"/>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349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349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350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349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349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349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0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3" grpId="0" animBg="1"/>
      <p:bldP spid="63495" grpId="0" animBg="1"/>
      <p:bldP spid="63496" grpId="0" animBg="1"/>
      <p:bldP spid="63498" grpId="0" animBg="1"/>
      <p:bldP spid="63499" grpId="0" animBg="1"/>
      <p:bldP spid="63500" grpId="0" animBg="1"/>
      <p:bldP spid="2068" grpId="0"/>
    </p:bld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7" name="Text Box 4"/>
          <p:cNvSpPr txBox="1">
            <a:spLocks noChangeArrowheads="1"/>
          </p:cNvSpPr>
          <p:nvPr/>
        </p:nvSpPr>
        <p:spPr bwMode="auto">
          <a:xfrm>
            <a:off x="158750" y="1493838"/>
            <a:ext cx="7429500" cy="555625"/>
          </a:xfrm>
          <a:prstGeom prst="rect">
            <a:avLst/>
          </a:prstGeom>
          <a:noFill/>
          <a:ln w="9525">
            <a:noFill/>
            <a:prstDash val="dash"/>
            <a:miter lim="800000"/>
            <a:headEnd/>
            <a:tailEnd/>
          </a:ln>
        </p:spPr>
        <p:txBody>
          <a:bodyPr/>
          <a:lstStyle/>
          <a:p>
            <a:r>
              <a:rPr lang="en-US" altLang="zh-CN" u="sng">
                <a:solidFill>
                  <a:schemeClr val="tx1"/>
                </a:solidFill>
                <a:ea typeface="BatangChe" pitchFamily="49" charset="-127"/>
              </a:rPr>
              <a:t>Time</a:t>
            </a:r>
            <a:r>
              <a:rPr lang="en-US" altLang="zh-CN">
                <a:solidFill>
                  <a:schemeClr val="tx1"/>
                </a:solidFill>
                <a:ea typeface="BatangChe" pitchFamily="49" charset="-127"/>
              </a:rPr>
              <a:t>	</a:t>
            </a:r>
            <a:r>
              <a:rPr lang="en-US" altLang="zh-CN" u="sng">
                <a:solidFill>
                  <a:schemeClr val="tx1"/>
                </a:solidFill>
                <a:ea typeface="BatangChe" pitchFamily="49" charset="-127"/>
              </a:rPr>
              <a:t>2 posts ago</a:t>
            </a:r>
            <a:r>
              <a:rPr lang="en-US" altLang="zh-CN">
                <a:solidFill>
                  <a:schemeClr val="tx1"/>
                </a:solidFill>
                <a:ea typeface="BatangChe" pitchFamily="49" charset="-127"/>
              </a:rPr>
              <a:t>    </a:t>
            </a:r>
            <a:r>
              <a:rPr lang="en-US" altLang="zh-CN" u="sng">
                <a:solidFill>
                  <a:schemeClr val="tx1"/>
                </a:solidFill>
                <a:ea typeface="BatangChe" pitchFamily="49" charset="-127"/>
              </a:rPr>
              <a:t>Previous post</a:t>
            </a:r>
            <a:r>
              <a:rPr lang="en-US" altLang="zh-CN">
                <a:solidFill>
                  <a:schemeClr val="tx1"/>
                </a:solidFill>
                <a:ea typeface="BatangChe" pitchFamily="49" charset="-127"/>
              </a:rPr>
              <a:t>    </a:t>
            </a:r>
            <a:r>
              <a:rPr lang="en-US" altLang="zh-CN" u="sng">
                <a:solidFill>
                  <a:schemeClr val="tx1"/>
                </a:solidFill>
                <a:ea typeface="BatangChe" pitchFamily="49" charset="-127"/>
              </a:rPr>
              <a:t>Role</a:t>
            </a:r>
            <a:r>
              <a:rPr lang="en-US" altLang="zh-CN">
                <a:solidFill>
                  <a:schemeClr val="tx1"/>
                </a:solidFill>
                <a:ea typeface="BatangChe" pitchFamily="49" charset="-127"/>
              </a:rPr>
              <a:t>	</a:t>
            </a:r>
            <a:r>
              <a:rPr lang="en-US" altLang="zh-CN" u="sng">
                <a:solidFill>
                  <a:schemeClr val="tx1"/>
                </a:solidFill>
                <a:ea typeface="BatangChe" pitchFamily="49" charset="-127"/>
              </a:rPr>
              <a:t>C</a:t>
            </a:r>
            <a:r>
              <a:rPr lang="en-US" u="sng">
                <a:solidFill>
                  <a:schemeClr val="tx1"/>
                </a:solidFill>
                <a:ea typeface="Malgun Gothic"/>
                <a:cs typeface="Malgun Gothic"/>
              </a:rPr>
              <a:t>urrent post</a:t>
            </a:r>
            <a:endParaRPr lang="en-US">
              <a:solidFill>
                <a:schemeClr val="tx1"/>
              </a:solidFill>
              <a:ea typeface="Malgun Gothic"/>
              <a:cs typeface="Malgun Gothic"/>
            </a:endParaRPr>
          </a:p>
          <a:p>
            <a:r>
              <a:rPr lang="en-US" altLang="zh-CN" sz="1200">
                <a:solidFill>
                  <a:schemeClr val="tx1"/>
                </a:solidFill>
                <a:ea typeface="BatangChe" pitchFamily="49" charset="-127"/>
              </a:rPr>
              <a:t>	</a:t>
            </a:r>
            <a:endParaRPr lang="en-US" sz="1800">
              <a:solidFill>
                <a:schemeClr val="tx1"/>
              </a:solidFill>
              <a:latin typeface="Arial" charset="0"/>
            </a:endParaRPr>
          </a:p>
        </p:txBody>
      </p:sp>
      <p:sp>
        <p:nvSpPr>
          <p:cNvPr id="60418" name="Text Box 7"/>
          <p:cNvSpPr txBox="1">
            <a:spLocks noChangeArrowheads="1"/>
          </p:cNvSpPr>
          <p:nvPr/>
        </p:nvSpPr>
        <p:spPr bwMode="auto">
          <a:xfrm>
            <a:off x="7623175" y="2093913"/>
            <a:ext cx="1468438" cy="4052887"/>
          </a:xfrm>
          <a:prstGeom prst="rect">
            <a:avLst/>
          </a:prstGeom>
          <a:noFill/>
          <a:ln w="9525">
            <a:solidFill>
              <a:srgbClr val="000000"/>
            </a:solidFill>
            <a:miter lim="800000"/>
            <a:headEnd/>
            <a:tailEnd/>
          </a:ln>
        </p:spPr>
        <p:txBody>
          <a:bodyPr lIns="0" tIns="46800" rIns="0" bIns="46800"/>
          <a:lstStyle/>
          <a:p>
            <a:pPr algn="ctr"/>
            <a:r>
              <a:rPr lang="en-US" sz="2000" b="1">
                <a:solidFill>
                  <a:schemeClr val="tx1"/>
                </a:solidFill>
                <a:ea typeface="Malgun Gothic"/>
                <a:cs typeface="Malgun Gothic"/>
              </a:rPr>
              <a:t>Knowledge Construction</a:t>
            </a:r>
            <a:endParaRPr lang="en-US" sz="2000" b="1">
              <a:solidFill>
                <a:schemeClr val="tx1"/>
              </a:solidFill>
              <a:latin typeface="Arial" charset="0"/>
            </a:endParaRPr>
          </a:p>
        </p:txBody>
      </p:sp>
      <p:sp>
        <p:nvSpPr>
          <p:cNvPr id="20504" name="Text Box 6"/>
          <p:cNvSpPr txBox="1">
            <a:spLocks noChangeArrowheads="1"/>
          </p:cNvSpPr>
          <p:nvPr/>
        </p:nvSpPr>
        <p:spPr bwMode="auto">
          <a:xfrm>
            <a:off x="6046788" y="5192713"/>
            <a:ext cx="1276350" cy="1028700"/>
          </a:xfrm>
          <a:prstGeom prst="rect">
            <a:avLst/>
          </a:prstGeom>
          <a:noFill/>
          <a:ln w="19050">
            <a:solidFill>
              <a:srgbClr val="000000"/>
            </a:solidFill>
            <a:miter lim="800000"/>
            <a:headEnd/>
            <a:tailEnd/>
          </a:ln>
        </p:spPr>
        <p:txBody>
          <a:bodyPr lIns="0" tIns="46800" rIns="0" bIns="46800"/>
          <a:lstStyle/>
          <a:p>
            <a:pPr algn="ctr"/>
            <a:r>
              <a:rPr lang="en-US">
                <a:solidFill>
                  <a:schemeClr val="tx1"/>
                </a:solidFill>
                <a:ea typeface="Malgun Gothic"/>
                <a:cs typeface="Malgun Gothic"/>
              </a:rPr>
              <a:t>Summary</a:t>
            </a:r>
            <a:endParaRPr lang="en-US">
              <a:solidFill>
                <a:schemeClr val="tx1"/>
              </a:solidFill>
              <a:latin typeface="Arial" charset="0"/>
            </a:endParaRPr>
          </a:p>
        </p:txBody>
      </p:sp>
      <p:sp>
        <p:nvSpPr>
          <p:cNvPr id="20505" name="Line 10"/>
          <p:cNvSpPr>
            <a:spLocks noChangeShapeType="1"/>
          </p:cNvSpPr>
          <p:nvPr/>
        </p:nvSpPr>
        <p:spPr bwMode="auto">
          <a:xfrm>
            <a:off x="7319963" y="5673725"/>
            <a:ext cx="312737" cy="0"/>
          </a:xfrm>
          <a:prstGeom prst="line">
            <a:avLst/>
          </a:prstGeom>
          <a:noFill/>
          <a:ln w="19050">
            <a:solidFill>
              <a:srgbClr val="000000"/>
            </a:solidFill>
            <a:round/>
            <a:headEnd/>
            <a:tailEnd type="stealth" w="med" len="med"/>
          </a:ln>
        </p:spPr>
        <p:txBody>
          <a:bodyPr/>
          <a:lstStyle/>
          <a:p>
            <a:endParaRPr lang="en-US"/>
          </a:p>
        </p:txBody>
      </p:sp>
      <p:grpSp>
        <p:nvGrpSpPr>
          <p:cNvPr id="3" name="그룹 27"/>
          <p:cNvGrpSpPr>
            <a:grpSpLocks/>
          </p:cNvGrpSpPr>
          <p:nvPr/>
        </p:nvGrpSpPr>
        <p:grpSpPr bwMode="auto">
          <a:xfrm>
            <a:off x="42863" y="2111375"/>
            <a:ext cx="7580312" cy="1927225"/>
            <a:chOff x="170091" y="1397000"/>
            <a:chExt cx="7580084" cy="1927225"/>
          </a:xfrm>
        </p:grpSpPr>
        <p:sp>
          <p:nvSpPr>
            <p:cNvPr id="60436" name="Line 15"/>
            <p:cNvSpPr>
              <a:spLocks noChangeShapeType="1"/>
            </p:cNvSpPr>
            <p:nvPr/>
          </p:nvSpPr>
          <p:spPr bwMode="auto">
            <a:xfrm>
              <a:off x="1149350" y="2016125"/>
              <a:ext cx="6600825" cy="0"/>
            </a:xfrm>
            <a:prstGeom prst="line">
              <a:avLst/>
            </a:prstGeom>
            <a:noFill/>
            <a:ln w="15875">
              <a:solidFill>
                <a:srgbClr val="000000"/>
              </a:solidFill>
              <a:round/>
              <a:headEnd/>
              <a:tailEnd type="stealth" w="med" len="med"/>
            </a:ln>
          </p:spPr>
          <p:txBody>
            <a:bodyPr/>
            <a:lstStyle/>
            <a:p>
              <a:endParaRPr lang="en-US"/>
            </a:p>
          </p:txBody>
        </p:sp>
        <p:sp>
          <p:nvSpPr>
            <p:cNvPr id="60437" name="Text Box 27"/>
            <p:cNvSpPr txBox="1">
              <a:spLocks noChangeArrowheads="1"/>
            </p:cNvSpPr>
            <p:nvPr/>
          </p:nvSpPr>
          <p:spPr bwMode="auto">
            <a:xfrm>
              <a:off x="170091" y="1397000"/>
              <a:ext cx="979260" cy="1927225"/>
            </a:xfrm>
            <a:prstGeom prst="rect">
              <a:avLst/>
            </a:prstGeom>
            <a:noFill/>
            <a:ln w="35560">
              <a:solidFill>
                <a:srgbClr val="000000"/>
              </a:solidFill>
              <a:miter lim="800000"/>
              <a:headEnd/>
              <a:tailEnd/>
            </a:ln>
          </p:spPr>
          <p:txBody>
            <a:bodyPr lIns="0" tIns="46800" rIns="0" bIns="46800"/>
            <a:lstStyle/>
            <a:p>
              <a:pPr algn="ctr"/>
              <a:r>
                <a:rPr lang="en-US">
                  <a:solidFill>
                    <a:schemeClr val="tx1"/>
                  </a:solidFill>
                  <a:ea typeface="Malgun Gothic"/>
                  <a:cs typeface="Malgun Gothic"/>
                </a:rPr>
                <a:t>After 1st pivotal post</a:t>
              </a:r>
              <a:endParaRPr lang="en-US">
                <a:solidFill>
                  <a:schemeClr val="tx1"/>
                </a:solidFill>
                <a:latin typeface="Arial" charset="0"/>
              </a:endParaRPr>
            </a:p>
          </p:txBody>
        </p:sp>
      </p:grpSp>
      <p:grpSp>
        <p:nvGrpSpPr>
          <p:cNvPr id="4" name="그룹 21"/>
          <p:cNvGrpSpPr>
            <a:grpSpLocks/>
          </p:cNvGrpSpPr>
          <p:nvPr/>
        </p:nvGrpSpPr>
        <p:grpSpPr bwMode="auto">
          <a:xfrm>
            <a:off x="2943225" y="3638550"/>
            <a:ext cx="4679950" cy="1882775"/>
            <a:chOff x="3069553" y="2923437"/>
            <a:chExt cx="4680622" cy="1882861"/>
          </a:xfrm>
        </p:grpSpPr>
        <p:sp>
          <p:nvSpPr>
            <p:cNvPr id="60434" name="Line 14"/>
            <p:cNvSpPr>
              <a:spLocks noChangeShapeType="1"/>
            </p:cNvSpPr>
            <p:nvPr/>
          </p:nvSpPr>
          <p:spPr bwMode="auto">
            <a:xfrm>
              <a:off x="4344315" y="3580791"/>
              <a:ext cx="3405860" cy="19660"/>
            </a:xfrm>
            <a:prstGeom prst="line">
              <a:avLst/>
            </a:prstGeom>
            <a:noFill/>
            <a:ln w="19050">
              <a:solidFill>
                <a:srgbClr val="FF0000"/>
              </a:solidFill>
              <a:round/>
              <a:headEnd/>
              <a:tailEnd type="stealth" w="med" len="med"/>
            </a:ln>
          </p:spPr>
          <p:txBody>
            <a:bodyPr/>
            <a:lstStyle/>
            <a:p>
              <a:endParaRPr lang="en-US"/>
            </a:p>
          </p:txBody>
        </p:sp>
        <p:sp>
          <p:nvSpPr>
            <p:cNvPr id="60435" name="Text Box 28"/>
            <p:cNvSpPr txBox="1">
              <a:spLocks noChangeArrowheads="1"/>
            </p:cNvSpPr>
            <p:nvPr/>
          </p:nvSpPr>
          <p:spPr bwMode="auto">
            <a:xfrm>
              <a:off x="3069553" y="2923437"/>
              <a:ext cx="1274762" cy="1882861"/>
            </a:xfrm>
            <a:prstGeom prst="rect">
              <a:avLst/>
            </a:prstGeom>
            <a:noFill/>
            <a:ln w="20320">
              <a:solidFill>
                <a:srgbClr val="FF0000"/>
              </a:solidFill>
              <a:miter lim="800000"/>
              <a:headEnd/>
              <a:tailEnd/>
            </a:ln>
          </p:spPr>
          <p:txBody>
            <a:bodyPr lIns="54000" tIns="0" rIns="54000" bIns="46800"/>
            <a:lstStyle/>
            <a:p>
              <a:pPr algn="ctr"/>
              <a:r>
                <a:rPr lang="en-US">
                  <a:solidFill>
                    <a:schemeClr val="tx1"/>
                  </a:solidFill>
                  <a:ea typeface="Malgun Gothic"/>
                  <a:cs typeface="Malgun Gothic"/>
                </a:rPr>
                <a:t>New Idea (-1)</a:t>
              </a:r>
            </a:p>
            <a:p>
              <a:pPr algn="ctr"/>
              <a:r>
                <a:rPr lang="en-US">
                  <a:solidFill>
                    <a:schemeClr val="tx1"/>
                  </a:solidFill>
                  <a:ea typeface="Malgun Gothic"/>
                  <a:cs typeface="Malgun Gothic"/>
                </a:rPr>
                <a:t>after 1st pivotal post</a:t>
              </a:r>
              <a:endParaRPr lang="en-US">
                <a:solidFill>
                  <a:schemeClr val="tx1"/>
                </a:solidFill>
                <a:latin typeface="Arial" charset="0"/>
              </a:endParaRPr>
            </a:p>
          </p:txBody>
        </p:sp>
      </p:grpSp>
      <p:sp>
        <p:nvSpPr>
          <p:cNvPr id="20496" name="Line 5"/>
          <p:cNvSpPr>
            <a:spLocks noChangeShapeType="1"/>
          </p:cNvSpPr>
          <p:nvPr/>
        </p:nvSpPr>
        <p:spPr bwMode="auto">
          <a:xfrm>
            <a:off x="1995488" y="4327525"/>
            <a:ext cx="931862" cy="0"/>
          </a:xfrm>
          <a:prstGeom prst="line">
            <a:avLst/>
          </a:prstGeom>
          <a:noFill/>
          <a:ln w="9525">
            <a:solidFill>
              <a:srgbClr val="000000"/>
            </a:solidFill>
            <a:round/>
            <a:headEnd/>
            <a:tailEnd type="stealth" w="med" len="med"/>
          </a:ln>
        </p:spPr>
        <p:txBody>
          <a:bodyPr/>
          <a:lstStyle/>
          <a:p>
            <a:endParaRPr lang="en-US"/>
          </a:p>
        </p:txBody>
      </p:sp>
      <p:sp>
        <p:nvSpPr>
          <p:cNvPr id="20497" name="Line 13"/>
          <p:cNvSpPr>
            <a:spLocks noChangeShapeType="1"/>
          </p:cNvSpPr>
          <p:nvPr/>
        </p:nvSpPr>
        <p:spPr bwMode="auto">
          <a:xfrm>
            <a:off x="2752725" y="3519488"/>
            <a:ext cx="4870450" cy="0"/>
          </a:xfrm>
          <a:prstGeom prst="line">
            <a:avLst/>
          </a:prstGeom>
          <a:noFill/>
          <a:ln w="9525">
            <a:solidFill>
              <a:srgbClr val="000000"/>
            </a:solidFill>
            <a:round/>
            <a:headEnd/>
            <a:tailEnd type="stealth" w="med" len="med"/>
          </a:ln>
        </p:spPr>
        <p:txBody>
          <a:bodyPr/>
          <a:lstStyle/>
          <a:p>
            <a:endParaRPr lang="en-US"/>
          </a:p>
        </p:txBody>
      </p:sp>
      <p:sp>
        <p:nvSpPr>
          <p:cNvPr id="20498" name="Line 18"/>
          <p:cNvSpPr>
            <a:spLocks noChangeShapeType="1"/>
          </p:cNvSpPr>
          <p:nvPr/>
        </p:nvSpPr>
        <p:spPr bwMode="auto">
          <a:xfrm flipV="1">
            <a:off x="1995488" y="4038600"/>
            <a:ext cx="0" cy="285750"/>
          </a:xfrm>
          <a:prstGeom prst="line">
            <a:avLst/>
          </a:prstGeom>
          <a:noFill/>
          <a:ln w="9525">
            <a:solidFill>
              <a:srgbClr val="000000"/>
            </a:solidFill>
            <a:round/>
            <a:headEnd/>
            <a:tailEnd/>
          </a:ln>
        </p:spPr>
        <p:txBody>
          <a:bodyPr/>
          <a:lstStyle/>
          <a:p>
            <a:endParaRPr lang="en-US"/>
          </a:p>
        </p:txBody>
      </p:sp>
      <p:sp>
        <p:nvSpPr>
          <p:cNvPr id="20499" name="Text Box 29"/>
          <p:cNvSpPr txBox="1">
            <a:spLocks noChangeArrowheads="1"/>
          </p:cNvSpPr>
          <p:nvPr/>
        </p:nvSpPr>
        <p:spPr bwMode="auto">
          <a:xfrm>
            <a:off x="1155700" y="2862263"/>
            <a:ext cx="1592263" cy="1162050"/>
          </a:xfrm>
          <a:prstGeom prst="rect">
            <a:avLst/>
          </a:prstGeom>
          <a:noFill/>
          <a:ln w="22225">
            <a:solidFill>
              <a:srgbClr val="000000"/>
            </a:solidFill>
            <a:miter lim="800000"/>
            <a:headEnd/>
            <a:tailEnd/>
          </a:ln>
        </p:spPr>
        <p:txBody>
          <a:bodyPr lIns="0" tIns="0" rIns="0" bIns="0"/>
          <a:lstStyle/>
          <a:p>
            <a:pPr algn="ctr"/>
            <a:r>
              <a:rPr lang="en-US">
                <a:solidFill>
                  <a:schemeClr val="tx1"/>
                </a:solidFill>
                <a:ea typeface="Malgun Gothic"/>
                <a:cs typeface="Malgun Gothic"/>
              </a:rPr>
              <a:t>Respond </a:t>
            </a:r>
          </a:p>
          <a:p>
            <a:pPr algn="ctr"/>
            <a:r>
              <a:rPr lang="en-US">
                <a:solidFill>
                  <a:schemeClr val="tx1"/>
                </a:solidFill>
                <a:ea typeface="Malgun Gothic"/>
                <a:cs typeface="Malgun Gothic"/>
              </a:rPr>
              <a:t>(-2) after 1</a:t>
            </a:r>
            <a:r>
              <a:rPr lang="en-US" baseline="30000">
                <a:solidFill>
                  <a:schemeClr val="tx1"/>
                </a:solidFill>
                <a:ea typeface="Malgun Gothic"/>
                <a:cs typeface="Malgun Gothic"/>
              </a:rPr>
              <a:t>st</a:t>
            </a:r>
            <a:r>
              <a:rPr lang="en-US">
                <a:solidFill>
                  <a:schemeClr val="tx1"/>
                </a:solidFill>
                <a:ea typeface="Malgun Gothic"/>
                <a:cs typeface="Malgun Gothic"/>
              </a:rPr>
              <a:t> pivotal post</a:t>
            </a:r>
            <a:endParaRPr lang="en-US">
              <a:solidFill>
                <a:schemeClr val="tx1"/>
              </a:solidFill>
              <a:latin typeface="Arial" charset="0"/>
            </a:endParaRPr>
          </a:p>
        </p:txBody>
      </p:sp>
      <p:sp>
        <p:nvSpPr>
          <p:cNvPr id="20492" name="Text Box 8"/>
          <p:cNvSpPr txBox="1">
            <a:spLocks noChangeArrowheads="1"/>
          </p:cNvSpPr>
          <p:nvPr/>
        </p:nvSpPr>
        <p:spPr bwMode="auto">
          <a:xfrm>
            <a:off x="4335463" y="5802313"/>
            <a:ext cx="1492250" cy="530225"/>
          </a:xfrm>
          <a:prstGeom prst="rect">
            <a:avLst/>
          </a:prstGeom>
          <a:noFill/>
          <a:ln w="47625">
            <a:solidFill>
              <a:srgbClr val="000000"/>
            </a:solidFill>
            <a:miter lim="800000"/>
            <a:headEnd/>
            <a:tailEnd/>
          </a:ln>
        </p:spPr>
        <p:txBody>
          <a:bodyPr lIns="0" tIns="46800" rIns="0" bIns="46800"/>
          <a:lstStyle/>
          <a:p>
            <a:pPr algn="ctr"/>
            <a:r>
              <a:rPr lang="en-US">
                <a:solidFill>
                  <a:schemeClr val="tx1"/>
                </a:solidFill>
                <a:ea typeface="Malgun Gothic"/>
                <a:cs typeface="Malgun Gothic"/>
              </a:rPr>
              <a:t>Wrapper</a:t>
            </a:r>
            <a:endParaRPr lang="en-US">
              <a:solidFill>
                <a:schemeClr val="tx1"/>
              </a:solidFill>
              <a:latin typeface="Arial" charset="0"/>
            </a:endParaRPr>
          </a:p>
        </p:txBody>
      </p:sp>
      <p:sp>
        <p:nvSpPr>
          <p:cNvPr id="20493" name="Text Box 9"/>
          <p:cNvSpPr txBox="1">
            <a:spLocks noChangeArrowheads="1"/>
          </p:cNvSpPr>
          <p:nvPr/>
        </p:nvSpPr>
        <p:spPr bwMode="auto">
          <a:xfrm>
            <a:off x="4321175" y="4784725"/>
            <a:ext cx="1492250" cy="836613"/>
          </a:xfrm>
          <a:prstGeom prst="rect">
            <a:avLst/>
          </a:prstGeom>
          <a:noFill/>
          <a:ln w="44450">
            <a:solidFill>
              <a:srgbClr val="000000"/>
            </a:solidFill>
            <a:miter lim="800000"/>
            <a:headEnd/>
            <a:tailEnd/>
          </a:ln>
        </p:spPr>
        <p:txBody>
          <a:bodyPr lIns="0" tIns="46800" rIns="0" bIns="46800"/>
          <a:lstStyle/>
          <a:p>
            <a:pPr algn="ctr"/>
            <a:r>
              <a:rPr lang="en-US">
                <a:solidFill>
                  <a:schemeClr val="tx1"/>
                </a:solidFill>
                <a:ea typeface="Malgun Gothic"/>
                <a:cs typeface="Malgun Gothic"/>
              </a:rPr>
              <a:t>Synthesizer</a:t>
            </a:r>
            <a:endParaRPr lang="en-US">
              <a:solidFill>
                <a:schemeClr val="tx1"/>
              </a:solidFill>
              <a:latin typeface="Arial" charset="0"/>
            </a:endParaRPr>
          </a:p>
        </p:txBody>
      </p:sp>
      <p:sp>
        <p:nvSpPr>
          <p:cNvPr id="20494" name="Line 11"/>
          <p:cNvSpPr>
            <a:spLocks noChangeShapeType="1"/>
          </p:cNvSpPr>
          <p:nvPr/>
        </p:nvSpPr>
        <p:spPr bwMode="auto">
          <a:xfrm flipV="1">
            <a:off x="5789613" y="5470525"/>
            <a:ext cx="249237" cy="0"/>
          </a:xfrm>
          <a:prstGeom prst="line">
            <a:avLst/>
          </a:prstGeom>
          <a:noFill/>
          <a:ln w="44450">
            <a:solidFill>
              <a:srgbClr val="000000"/>
            </a:solidFill>
            <a:round/>
            <a:headEnd/>
            <a:tailEnd type="stealth" w="med" len="med"/>
          </a:ln>
        </p:spPr>
        <p:txBody>
          <a:bodyPr/>
          <a:lstStyle/>
          <a:p>
            <a:endParaRPr lang="en-US"/>
          </a:p>
        </p:txBody>
      </p:sp>
      <p:sp>
        <p:nvSpPr>
          <p:cNvPr id="20495" name="Line 11"/>
          <p:cNvSpPr>
            <a:spLocks noChangeShapeType="1"/>
          </p:cNvSpPr>
          <p:nvPr/>
        </p:nvSpPr>
        <p:spPr bwMode="auto">
          <a:xfrm flipV="1">
            <a:off x="5802313" y="6002338"/>
            <a:ext cx="236537" cy="0"/>
          </a:xfrm>
          <a:prstGeom prst="line">
            <a:avLst/>
          </a:prstGeom>
          <a:noFill/>
          <a:ln w="44450">
            <a:solidFill>
              <a:srgbClr val="000000"/>
            </a:solidFill>
            <a:round/>
            <a:headEnd/>
            <a:tailEnd type="stealth" w="med" len="med"/>
          </a:ln>
        </p:spPr>
        <p:txBody>
          <a:bodyPr/>
          <a:lstStyle/>
          <a:p>
            <a:endParaRPr lang="en-US"/>
          </a:p>
        </p:txBody>
      </p:sp>
      <p:sp>
        <p:nvSpPr>
          <p:cNvPr id="20490" name="Line 17"/>
          <p:cNvSpPr>
            <a:spLocks noChangeShapeType="1"/>
          </p:cNvSpPr>
          <p:nvPr/>
        </p:nvSpPr>
        <p:spPr bwMode="auto">
          <a:xfrm flipH="1">
            <a:off x="573088" y="4051300"/>
            <a:ext cx="9525" cy="1657350"/>
          </a:xfrm>
          <a:prstGeom prst="line">
            <a:avLst/>
          </a:prstGeom>
          <a:noFill/>
          <a:ln w="12700">
            <a:solidFill>
              <a:srgbClr val="000000"/>
            </a:solidFill>
            <a:round/>
            <a:headEnd/>
            <a:tailEnd/>
          </a:ln>
        </p:spPr>
        <p:txBody>
          <a:bodyPr/>
          <a:lstStyle/>
          <a:p>
            <a:endParaRPr lang="en-US"/>
          </a:p>
        </p:txBody>
      </p:sp>
      <p:sp>
        <p:nvSpPr>
          <p:cNvPr id="20507" name="Line 27"/>
          <p:cNvSpPr>
            <a:spLocks noChangeShapeType="1"/>
          </p:cNvSpPr>
          <p:nvPr/>
        </p:nvSpPr>
        <p:spPr bwMode="auto">
          <a:xfrm>
            <a:off x="568325" y="5719763"/>
            <a:ext cx="5478463" cy="0"/>
          </a:xfrm>
          <a:prstGeom prst="line">
            <a:avLst/>
          </a:prstGeom>
          <a:noFill/>
          <a:ln w="9525">
            <a:solidFill>
              <a:schemeClr val="tx1"/>
            </a:solidFill>
            <a:round/>
            <a:headEnd/>
            <a:tailEnd type="stealth" w="med" len="med"/>
          </a:ln>
        </p:spPr>
        <p:txBody>
          <a:bodyPr/>
          <a:lstStyle/>
          <a:p>
            <a:endParaRPr lang="en-US"/>
          </a:p>
        </p:txBody>
      </p:sp>
      <p:sp>
        <p:nvSpPr>
          <p:cNvPr id="60433" name="Rectangle 2"/>
          <p:cNvSpPr>
            <a:spLocks/>
          </p:cNvSpPr>
          <p:nvPr/>
        </p:nvSpPr>
        <p:spPr bwMode="auto">
          <a:xfrm>
            <a:off x="0" y="274638"/>
            <a:ext cx="9144000" cy="1143000"/>
          </a:xfrm>
          <a:prstGeom prst="rect">
            <a:avLst/>
          </a:prstGeom>
          <a:noFill/>
          <a:ln w="9525">
            <a:noFill/>
            <a:miter lim="800000"/>
            <a:headEnd/>
            <a:tailEnd/>
          </a:ln>
        </p:spPr>
        <p:txBody>
          <a:bodyPr anchor="ctr"/>
          <a:lstStyle/>
          <a:p>
            <a:pPr algn="ctr" eaLnBrk="0" hangingPunct="0"/>
            <a:r>
              <a:rPr lang="en-US" sz="4400" b="1">
                <a:solidFill>
                  <a:schemeClr val="tx1"/>
                </a:solidFill>
                <a:latin typeface="Arial" charset="0"/>
              </a:rPr>
              <a:t>Predict Knowledge Construction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50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50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49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50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49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049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049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049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049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049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0496"/>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04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4" grpId="0" animBg="1"/>
      <p:bldP spid="20505" grpId="0" animBg="1"/>
      <p:bldP spid="20496" grpId="0" animBg="1"/>
      <p:bldP spid="20497" grpId="0" animBg="1"/>
      <p:bldP spid="20498" grpId="0" animBg="1"/>
      <p:bldP spid="20499" grpId="0" animBg="1"/>
      <p:bldP spid="20492" grpId="0" animBg="1"/>
      <p:bldP spid="20493" grpId="0" animBg="1"/>
      <p:bldP spid="20494" grpId="0" animBg="1"/>
      <p:bldP spid="20495" grpId="0" animBg="1"/>
      <p:bldP spid="20490" grpId="0" animBg="1"/>
      <p:bldP spid="20507" grpId="0" animBg="1"/>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5" name="Rectangle 3"/>
          <p:cNvSpPr>
            <a:spLocks noGrp="1"/>
          </p:cNvSpPr>
          <p:nvPr>
            <p:ph type="body" idx="1"/>
          </p:nvPr>
        </p:nvSpPr>
        <p:spPr>
          <a:xfrm>
            <a:off x="457200" y="993775"/>
            <a:ext cx="8229600" cy="5864225"/>
          </a:xfrm>
        </p:spPr>
        <p:txBody>
          <a:bodyPr/>
          <a:lstStyle/>
          <a:p>
            <a:pPr>
              <a:buFont typeface="Arial" charset="0"/>
              <a:buNone/>
            </a:pPr>
            <a:r>
              <a:rPr lang="en-US" b="1" smtClean="0"/>
              <a:t>KC pattern</a:t>
            </a:r>
            <a:r>
              <a:rPr lang="en-US" smtClean="0"/>
              <a:t>	</a:t>
            </a:r>
          </a:p>
          <a:p>
            <a:pPr>
              <a:buFont typeface="Arial" charset="0"/>
              <a:buNone/>
            </a:pPr>
            <a:r>
              <a:rPr lang="en-US" smtClean="0"/>
              <a:t>	</a:t>
            </a:r>
            <a:r>
              <a:rPr lang="en-US" sz="2400" smtClean="0">
                <a:sym typeface="Symbol" pitchFamily="18" charset="2"/>
              </a:rPr>
              <a:t> </a:t>
            </a:r>
            <a:r>
              <a:rPr lang="en-US" sz="2800" smtClean="0"/>
              <a:t>KC phase 1</a:t>
            </a:r>
            <a:r>
              <a:rPr lang="en-US" sz="2800" smtClean="0">
                <a:sym typeface="Symbol" pitchFamily="18" charset="2"/>
              </a:rPr>
              <a:t></a:t>
            </a:r>
            <a:r>
              <a:rPr lang="en-US" sz="2800" smtClean="0"/>
              <a:t> KC phase 3 or 5 </a:t>
            </a:r>
          </a:p>
          <a:p>
            <a:pPr>
              <a:buFont typeface="Arial" charset="0"/>
              <a:buNone/>
            </a:pPr>
            <a:r>
              <a:rPr lang="en-US" sz="2800" smtClean="0"/>
              <a:t>		(Share)	(Negotiate Meaning or Agree/Apply)</a:t>
            </a:r>
          </a:p>
          <a:p>
            <a:pPr>
              <a:buFont typeface="Arial" charset="0"/>
              <a:buNone/>
            </a:pPr>
            <a:r>
              <a:rPr lang="en-US" sz="2800" smtClean="0"/>
              <a:t>	</a:t>
            </a:r>
            <a:r>
              <a:rPr lang="en-US" sz="2400" smtClean="0">
                <a:sym typeface="Symbol" pitchFamily="18" charset="2"/>
              </a:rPr>
              <a:t> </a:t>
            </a:r>
            <a:r>
              <a:rPr lang="en-US" sz="2800" smtClean="0"/>
              <a:t>Few KC phases 2 or 4 (Dissonance, Testing)</a:t>
            </a:r>
          </a:p>
          <a:p>
            <a:pPr>
              <a:buFont typeface="Arial" charset="0"/>
              <a:buNone/>
            </a:pPr>
            <a:r>
              <a:rPr lang="en-US" b="1" smtClean="0"/>
              <a:t>Pivotal post</a:t>
            </a:r>
          </a:p>
          <a:p>
            <a:pPr>
              <a:buFont typeface="Arial" charset="0"/>
              <a:buNone/>
            </a:pPr>
            <a:r>
              <a:rPr lang="en-US" smtClean="0"/>
              <a:t>	</a:t>
            </a:r>
            <a:r>
              <a:rPr lang="en-US" sz="2400" smtClean="0">
                <a:sym typeface="Symbol" pitchFamily="18" charset="2"/>
              </a:rPr>
              <a:t> </a:t>
            </a:r>
            <a:r>
              <a:rPr lang="en-US" sz="2800" smtClean="0"/>
              <a:t>Extensive Summary often </a:t>
            </a:r>
          </a:p>
          <a:p>
            <a:pPr>
              <a:buFont typeface="Arial" charset="0"/>
              <a:buNone/>
            </a:pPr>
            <a:r>
              <a:rPr lang="en-US" sz="2800" smtClean="0"/>
              <a:t>	</a:t>
            </a:r>
            <a:r>
              <a:rPr lang="en-US" sz="2400" smtClean="0">
                <a:sym typeface="Symbol" pitchFamily="18" charset="2"/>
              </a:rPr>
              <a:t> </a:t>
            </a:r>
            <a:r>
              <a:rPr lang="en-US" sz="2800" smtClean="0"/>
              <a:t>By Synthesizer or Wrapper usually</a:t>
            </a:r>
          </a:p>
          <a:p>
            <a:pPr>
              <a:buFont typeface="Arial" charset="0"/>
              <a:buNone/>
            </a:pPr>
            <a:r>
              <a:rPr lang="en-US" b="1" smtClean="0"/>
              <a:t>Extensive Summary</a:t>
            </a:r>
          </a:p>
          <a:p>
            <a:pPr>
              <a:buFont typeface="Arial" charset="0"/>
              <a:buNone/>
            </a:pPr>
            <a:r>
              <a:rPr lang="en-US" smtClean="0"/>
              <a:t>	</a:t>
            </a:r>
            <a:r>
              <a:rPr lang="en-US" sz="2400" smtClean="0">
                <a:sym typeface="Symbol" pitchFamily="18" charset="2"/>
              </a:rPr>
              <a:t> </a:t>
            </a:r>
            <a:r>
              <a:rPr lang="en-US" sz="2800" smtClean="0"/>
              <a:t>Showed higher KC</a:t>
            </a:r>
          </a:p>
          <a:p>
            <a:pPr>
              <a:buFont typeface="Arial" charset="0"/>
              <a:buNone/>
            </a:pPr>
            <a:r>
              <a:rPr lang="en-US" sz="2800" smtClean="0"/>
              <a:t>	</a:t>
            </a:r>
            <a:r>
              <a:rPr lang="en-US" sz="2400" smtClean="0">
                <a:sym typeface="Symbol" pitchFamily="18" charset="2"/>
              </a:rPr>
              <a:t> </a:t>
            </a:r>
            <a:r>
              <a:rPr lang="en-US" sz="2800" smtClean="0"/>
              <a:t>Elevated KC of subsequent posts</a:t>
            </a:r>
          </a:p>
        </p:txBody>
      </p:sp>
      <p:sp>
        <p:nvSpPr>
          <p:cNvPr id="62466" name="Title 1"/>
          <p:cNvSpPr>
            <a:spLocks/>
          </p:cNvSpPr>
          <p:nvPr/>
        </p:nvSpPr>
        <p:spPr bwMode="auto">
          <a:xfrm>
            <a:off x="0" y="0"/>
            <a:ext cx="9144000" cy="1143000"/>
          </a:xfrm>
          <a:prstGeom prst="rect">
            <a:avLst/>
          </a:prstGeom>
          <a:noFill/>
          <a:ln w="9525">
            <a:noFill/>
            <a:miter lim="800000"/>
            <a:headEnd/>
            <a:tailEnd/>
          </a:ln>
        </p:spPr>
        <p:txBody>
          <a:bodyPr anchor="ctr"/>
          <a:lstStyle/>
          <a:p>
            <a:pPr algn="ctr"/>
            <a:r>
              <a:rPr lang="en-US" sz="4000" b="1">
                <a:solidFill>
                  <a:schemeClr val="tx1"/>
                </a:solidFill>
                <a:latin typeface="Arial" charset="0"/>
              </a:rPr>
              <a:t>Summary of Results</a:t>
            </a:r>
            <a:endParaRPr lang="en-CA" sz="4400">
              <a:solidFill>
                <a:schemeClr val="tx1"/>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963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963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963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9635">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9635">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9635">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963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9" name="Rectangle 3"/>
          <p:cNvSpPr>
            <a:spLocks noGrp="1"/>
          </p:cNvSpPr>
          <p:nvPr>
            <p:ph type="body" idx="1"/>
          </p:nvPr>
        </p:nvSpPr>
        <p:spPr>
          <a:xfrm>
            <a:off x="457200" y="849313"/>
            <a:ext cx="8686800" cy="6008687"/>
          </a:xfrm>
        </p:spPr>
        <p:txBody>
          <a:bodyPr/>
          <a:lstStyle/>
          <a:p>
            <a:pPr>
              <a:lnSpc>
                <a:spcPct val="90000"/>
              </a:lnSpc>
              <a:buFont typeface="Arial" charset="0"/>
              <a:buNone/>
            </a:pPr>
            <a:r>
              <a:rPr lang="en-US" sz="2800" b="1" smtClean="0"/>
              <a:t>Teacher / Designer</a:t>
            </a:r>
          </a:p>
          <a:p>
            <a:pPr>
              <a:lnSpc>
                <a:spcPct val="90000"/>
              </a:lnSpc>
              <a:buFont typeface="Arial" charset="0"/>
              <a:buNone/>
            </a:pPr>
            <a:r>
              <a:rPr lang="en-US" sz="2800" smtClean="0"/>
              <a:t>	</a:t>
            </a:r>
            <a:r>
              <a:rPr lang="en-US" sz="2000" smtClean="0">
                <a:sym typeface="Symbol" pitchFamily="18" charset="2"/>
              </a:rPr>
              <a:t> </a:t>
            </a:r>
            <a:r>
              <a:rPr lang="en-US" sz="2800" smtClean="0"/>
              <a:t>Assign Synthesizer Role</a:t>
            </a:r>
          </a:p>
          <a:p>
            <a:pPr>
              <a:lnSpc>
                <a:spcPct val="90000"/>
              </a:lnSpc>
              <a:buFont typeface="Arial" charset="0"/>
              <a:buNone/>
            </a:pPr>
            <a:r>
              <a:rPr lang="en-US" sz="2800" smtClean="0"/>
              <a:t>		- Increase midway summaries and elevate KC</a:t>
            </a:r>
          </a:p>
          <a:p>
            <a:pPr>
              <a:lnSpc>
                <a:spcPct val="90000"/>
              </a:lnSpc>
              <a:buFont typeface="Arial" charset="0"/>
              <a:buNone/>
            </a:pPr>
            <a:r>
              <a:rPr lang="en-US" sz="2800" smtClean="0"/>
              <a:t>		- Simple, effective intervention </a:t>
            </a:r>
          </a:p>
          <a:p>
            <a:pPr>
              <a:lnSpc>
                <a:spcPct val="90000"/>
              </a:lnSpc>
              <a:buFont typeface="Arial" charset="0"/>
              <a:buNone/>
            </a:pPr>
            <a:r>
              <a:rPr lang="en-US" sz="2800" smtClean="0"/>
              <a:t>	</a:t>
            </a:r>
            <a:r>
              <a:rPr lang="en-US" sz="2000" smtClean="0">
                <a:sym typeface="Symbol" pitchFamily="18" charset="2"/>
              </a:rPr>
              <a:t> </a:t>
            </a:r>
            <a:r>
              <a:rPr lang="en-US" sz="2800" smtClean="0">
                <a:sym typeface="Symbol" pitchFamily="18" charset="2"/>
              </a:rPr>
              <a:t>Productive online discussions do not require all phases</a:t>
            </a:r>
            <a:endParaRPr lang="en-US" sz="2800" smtClean="0"/>
          </a:p>
          <a:p>
            <a:pPr>
              <a:lnSpc>
                <a:spcPct val="90000"/>
              </a:lnSpc>
              <a:buFont typeface="Arial" charset="0"/>
              <a:buNone/>
            </a:pPr>
            <a:endParaRPr lang="en-US" sz="900" smtClean="0"/>
          </a:p>
          <a:p>
            <a:pPr>
              <a:lnSpc>
                <a:spcPct val="90000"/>
              </a:lnSpc>
              <a:buFont typeface="Arial" charset="0"/>
              <a:buNone/>
            </a:pPr>
            <a:r>
              <a:rPr lang="en-US" sz="2800" b="1" smtClean="0"/>
              <a:t>Researcher</a:t>
            </a:r>
          </a:p>
          <a:p>
            <a:pPr>
              <a:lnSpc>
                <a:spcPct val="90000"/>
              </a:lnSpc>
              <a:buFont typeface="Arial" charset="0"/>
              <a:buNone/>
            </a:pPr>
            <a:r>
              <a:rPr lang="en-US" sz="2800" smtClean="0"/>
              <a:t>	</a:t>
            </a:r>
            <a:r>
              <a:rPr lang="en-US" sz="2000" smtClean="0">
                <a:sym typeface="Symbol" pitchFamily="18" charset="2"/>
              </a:rPr>
              <a:t> </a:t>
            </a:r>
            <a:r>
              <a:rPr lang="en-US" sz="2800" smtClean="0"/>
              <a:t>Empirically test Gunawardena et al’s KC model</a:t>
            </a:r>
          </a:p>
          <a:p>
            <a:pPr>
              <a:lnSpc>
                <a:spcPct val="90000"/>
              </a:lnSpc>
              <a:buFont typeface="Arial" charset="0"/>
              <a:buNone/>
            </a:pPr>
            <a:r>
              <a:rPr lang="en-US" sz="2800" smtClean="0"/>
              <a:t>	</a:t>
            </a:r>
            <a:r>
              <a:rPr lang="en-US" sz="2000" smtClean="0">
                <a:sym typeface="Symbol" pitchFamily="18" charset="2"/>
              </a:rPr>
              <a:t></a:t>
            </a:r>
            <a:r>
              <a:rPr lang="en-US" sz="2800" smtClean="0"/>
              <a:t> New method for analyzing online discussion</a:t>
            </a:r>
          </a:p>
          <a:p>
            <a:pPr>
              <a:lnSpc>
                <a:spcPct val="90000"/>
              </a:lnSpc>
              <a:buFont typeface="Arial" charset="0"/>
              <a:buNone/>
            </a:pPr>
            <a:r>
              <a:rPr lang="en-US" sz="2800" smtClean="0"/>
              <a:t>		- Statistically identifies pivotal posts &amp; segments</a:t>
            </a:r>
          </a:p>
          <a:p>
            <a:pPr>
              <a:lnSpc>
                <a:spcPct val="90000"/>
              </a:lnSpc>
              <a:buFont typeface="Arial" charset="0"/>
              <a:buNone/>
            </a:pPr>
            <a:r>
              <a:rPr lang="en-US" sz="2800" smtClean="0"/>
              <a:t>		- Test hypotheses about relationships among posts </a:t>
            </a:r>
          </a:p>
          <a:p>
            <a:pPr>
              <a:lnSpc>
                <a:spcPct val="90000"/>
              </a:lnSpc>
              <a:buFont typeface="Arial" charset="0"/>
              <a:buNone/>
            </a:pPr>
            <a:r>
              <a:rPr lang="en-US" sz="2800" smtClean="0"/>
              <a:t>		- Examine variables at multiple levels </a:t>
            </a:r>
          </a:p>
          <a:p>
            <a:pPr>
              <a:lnSpc>
                <a:spcPct val="90000"/>
              </a:lnSpc>
              <a:buFont typeface="Arial" charset="0"/>
              <a:buNone/>
            </a:pPr>
            <a:r>
              <a:rPr lang="en-US" sz="2800" smtClean="0"/>
              <a:t>		- Examine differences over Time</a:t>
            </a:r>
          </a:p>
        </p:txBody>
      </p:sp>
      <p:sp>
        <p:nvSpPr>
          <p:cNvPr id="64514" name="Title 1"/>
          <p:cNvSpPr>
            <a:spLocks/>
          </p:cNvSpPr>
          <p:nvPr/>
        </p:nvSpPr>
        <p:spPr bwMode="auto">
          <a:xfrm>
            <a:off x="0" y="0"/>
            <a:ext cx="9144000" cy="1143000"/>
          </a:xfrm>
          <a:prstGeom prst="rect">
            <a:avLst/>
          </a:prstGeom>
          <a:noFill/>
          <a:ln w="9525">
            <a:noFill/>
            <a:miter lim="800000"/>
            <a:headEnd/>
            <a:tailEnd/>
          </a:ln>
        </p:spPr>
        <p:txBody>
          <a:bodyPr anchor="ctr"/>
          <a:lstStyle/>
          <a:p>
            <a:pPr algn="ctr"/>
            <a:r>
              <a:rPr lang="en-US" sz="4000" b="1">
                <a:solidFill>
                  <a:schemeClr val="tx1"/>
                </a:solidFill>
                <a:latin typeface="Arial" charset="0"/>
              </a:rPr>
              <a:t>Implications</a:t>
            </a:r>
            <a:endParaRPr lang="en-CA" sz="4400">
              <a:solidFill>
                <a:schemeClr val="tx1"/>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065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0659">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0659">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0659">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0659">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0659">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0659">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0659">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0659">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0659">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1" name="Rectangle 2"/>
          <p:cNvSpPr>
            <a:spLocks noGrp="1"/>
          </p:cNvSpPr>
          <p:nvPr>
            <p:ph type="title"/>
          </p:nvPr>
        </p:nvSpPr>
        <p:spPr/>
        <p:txBody>
          <a:bodyPr/>
          <a:lstStyle/>
          <a:p>
            <a:r>
              <a:rPr lang="en-US" smtClean="0">
                <a:latin typeface="Arial" charset="0"/>
              </a:rPr>
              <a:t>Further Questions</a:t>
            </a:r>
          </a:p>
        </p:txBody>
      </p:sp>
      <p:sp>
        <p:nvSpPr>
          <p:cNvPr id="66562" name="Rectangle 3"/>
          <p:cNvSpPr>
            <a:spLocks noGrp="1"/>
          </p:cNvSpPr>
          <p:nvPr>
            <p:ph type="body" idx="1"/>
          </p:nvPr>
        </p:nvSpPr>
        <p:spPr>
          <a:xfrm>
            <a:off x="457200" y="1184275"/>
            <a:ext cx="8466138" cy="5453063"/>
          </a:xfrm>
        </p:spPr>
        <p:txBody>
          <a:bodyPr/>
          <a:lstStyle/>
          <a:p>
            <a:r>
              <a:rPr lang="en-US" smtClean="0"/>
              <a:t>With many choices of dimensions for the breakpoints, which one(s) should we use?</a:t>
            </a:r>
          </a:p>
          <a:p>
            <a:endParaRPr lang="en-US" sz="900" smtClean="0"/>
          </a:p>
          <a:p>
            <a:r>
              <a:rPr lang="en-US" smtClean="0"/>
              <a:t>What do identification of same vs. different breakpoints across different dimensions tell us?</a:t>
            </a:r>
          </a:p>
          <a:p>
            <a:endParaRPr lang="en-US" sz="900" smtClean="0"/>
          </a:p>
          <a:p>
            <a:r>
              <a:rPr lang="en-US" smtClean="0"/>
              <a:t>How can we do meta-analyses of multiple data sets with somewhat different codes?  </a:t>
            </a:r>
          </a:p>
          <a:p>
            <a:endParaRPr lang="en-US" sz="1000" smtClean="0"/>
          </a:p>
          <a:p>
            <a:r>
              <a:rPr lang="en-US" smtClean="0"/>
              <a:t>Which analyses (qualitative and/or quantitative) might be fruitful on the same data set?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5" name="Diagram 4"/>
          <p:cNvGraphicFramePr/>
          <p:nvPr/>
        </p:nvGraphicFramePr>
        <p:xfrm>
          <a:off x="152400" y="1219200"/>
          <a:ext cx="8915400" cy="5461000"/>
        </p:xfrm>
        <a:graphic>
          <a:graphicData uri="http://schemas.openxmlformats.org/drawingml/2006/diagram">
            <a:relIds xmlns:dgm="http://schemas.openxmlformats.org/drawingml/2006/diagram" xmlns:r="http://schemas.openxmlformats.org/officeDocument/2006/relationships" r:dm="rId4" r:lo="rId5" r:qs="rId6" r:cs="rId7"/>
          </a:graphicData>
        </a:graphic>
      </p:graphicFrame>
      <p:sp>
        <p:nvSpPr>
          <p:cNvPr id="2" name="Title 1"/>
          <p:cNvSpPr>
            <a:spLocks noGrp="1"/>
          </p:cNvSpPr>
          <p:nvPr>
            <p:ph type="title"/>
          </p:nvPr>
        </p:nvSpPr>
        <p:spPr>
          <a:xfrm>
            <a:off x="0" y="0"/>
            <a:ext cx="9144000" cy="1143000"/>
          </a:xfrm>
        </p:spPr>
        <p:txBody>
          <a:bodyPr>
            <a:normAutofit fontScale="90000"/>
          </a:bodyPr>
          <a:lstStyle/>
          <a:p>
            <a:pPr eaLnBrk="1" hangingPunct="1">
              <a:defRPr/>
            </a:pPr>
            <a:r>
              <a:rPr lang="en-US" sz="3600" dirty="0" smtClean="0"/>
              <a:t>Knowledge Construction (KC) Framework</a:t>
            </a:r>
            <a:r>
              <a:rPr lang="en-US" sz="4000" dirty="0" smtClean="0"/>
              <a:t/>
            </a:r>
            <a:br>
              <a:rPr lang="en-US" sz="4000" dirty="0" smtClean="0"/>
            </a:br>
            <a:r>
              <a:rPr lang="en-US" sz="3200" b="0" dirty="0" err="1" smtClean="0"/>
              <a:t>Gunawardena</a:t>
            </a:r>
            <a:r>
              <a:rPr lang="en-US" sz="3200" b="0" dirty="0" smtClean="0"/>
              <a:t> et al.’s (1997) Five-Phase Model</a:t>
            </a:r>
            <a:endParaRPr lang="en-CA" sz="4000" b="0" dirty="0" smtClean="0"/>
          </a:p>
        </p:txBody>
      </p:sp>
      <p:graphicFrame>
        <p:nvGraphicFramePr>
          <p:cNvPr id="4" name="Diagram 3"/>
          <p:cNvGraphicFramePr/>
          <p:nvPr/>
        </p:nvGraphicFramePr>
        <p:xfrm>
          <a:off x="-2514600" y="1219200"/>
          <a:ext cx="8610600" cy="5461000"/>
        </p:xfrm>
        <a:graphic>
          <a:graphicData uri="http://schemas.openxmlformats.org/drawingml/2006/diagram">
            <a:relIds xmlns:dgm="http://schemas.openxmlformats.org/drawingml/2006/diagram" xmlns:r="http://schemas.openxmlformats.org/officeDocument/2006/relationships" r:dm="rId8" r:lo="rId9" r:qs="rId10" r:cs="rId11"/>
          </a:graphicData>
        </a:graphic>
      </p:graphicFrame>
      <p:sp>
        <p:nvSpPr>
          <p:cNvPr id="6" name="Rectangle 5" descr="Parchment"/>
          <p:cNvSpPr>
            <a:spLocks noChangeArrowheads="1"/>
          </p:cNvSpPr>
          <p:nvPr/>
        </p:nvSpPr>
        <p:spPr bwMode="auto">
          <a:xfrm>
            <a:off x="3429000" y="1143000"/>
            <a:ext cx="5486400" cy="1143000"/>
          </a:xfrm>
          <a:prstGeom prst="rect">
            <a:avLst/>
          </a:prstGeom>
          <a:blipFill dpi="0" rotWithShape="1">
            <a:blip r:embed="rId12" cstate="print"/>
            <a:srcRect/>
            <a:tile tx="0" ty="0" sx="100000" sy="100000" flip="none" algn="tl"/>
          </a:blipFill>
          <a:ln w="25400" algn="ctr">
            <a:noFill/>
            <a:miter lim="800000"/>
            <a:headEnd/>
            <a:tailEnd/>
          </a:ln>
        </p:spPr>
        <p:txBody>
          <a:bodyPr anchor="ctr"/>
          <a:lstStyle/>
          <a:p>
            <a:pPr algn="ctr">
              <a:defRPr/>
            </a:pPr>
            <a:endParaRPr lang="en-CA" sz="1800">
              <a:solidFill>
                <a:schemeClr val="lt1"/>
              </a:solidFill>
              <a:latin typeface="+mn-lt"/>
            </a:endParaRPr>
          </a:p>
        </p:txBody>
      </p:sp>
      <p:sp>
        <p:nvSpPr>
          <p:cNvPr id="7" name="Rectangle 6" descr="Parchment"/>
          <p:cNvSpPr>
            <a:spLocks noChangeArrowheads="1"/>
          </p:cNvSpPr>
          <p:nvPr/>
        </p:nvSpPr>
        <p:spPr bwMode="auto">
          <a:xfrm>
            <a:off x="3429000" y="2286000"/>
            <a:ext cx="5486400" cy="1143000"/>
          </a:xfrm>
          <a:prstGeom prst="rect">
            <a:avLst/>
          </a:prstGeom>
          <a:blipFill dpi="0" rotWithShape="1">
            <a:blip r:embed="rId12" cstate="print"/>
            <a:srcRect/>
            <a:tile tx="0" ty="0" sx="100000" sy="100000" flip="none" algn="tl"/>
          </a:blipFill>
          <a:ln w="25400" algn="ctr">
            <a:noFill/>
            <a:miter lim="800000"/>
            <a:headEnd/>
            <a:tailEnd/>
          </a:ln>
        </p:spPr>
        <p:txBody>
          <a:bodyPr anchor="ctr"/>
          <a:lstStyle/>
          <a:p>
            <a:pPr algn="ctr">
              <a:defRPr/>
            </a:pPr>
            <a:endParaRPr lang="en-CA" sz="1800">
              <a:solidFill>
                <a:schemeClr val="lt1"/>
              </a:solidFill>
              <a:latin typeface="+mn-lt"/>
            </a:endParaRPr>
          </a:p>
        </p:txBody>
      </p:sp>
      <p:sp>
        <p:nvSpPr>
          <p:cNvPr id="8" name="Rectangle 7" descr="Parchment"/>
          <p:cNvSpPr>
            <a:spLocks noChangeArrowheads="1"/>
          </p:cNvSpPr>
          <p:nvPr/>
        </p:nvSpPr>
        <p:spPr bwMode="auto">
          <a:xfrm>
            <a:off x="3429000" y="3429000"/>
            <a:ext cx="5486400" cy="1143000"/>
          </a:xfrm>
          <a:prstGeom prst="rect">
            <a:avLst/>
          </a:prstGeom>
          <a:blipFill dpi="0" rotWithShape="1">
            <a:blip r:embed="rId12" cstate="print"/>
            <a:srcRect/>
            <a:tile tx="0" ty="0" sx="100000" sy="100000" flip="none" algn="tl"/>
          </a:blipFill>
          <a:ln w="25400" algn="ctr">
            <a:noFill/>
            <a:miter lim="800000"/>
            <a:headEnd/>
            <a:tailEnd/>
          </a:ln>
        </p:spPr>
        <p:txBody>
          <a:bodyPr anchor="ctr"/>
          <a:lstStyle/>
          <a:p>
            <a:pPr algn="ctr">
              <a:defRPr/>
            </a:pPr>
            <a:endParaRPr lang="en-CA" sz="1800">
              <a:solidFill>
                <a:schemeClr val="lt1"/>
              </a:solidFill>
              <a:latin typeface="+mn-lt"/>
            </a:endParaRPr>
          </a:p>
        </p:txBody>
      </p:sp>
      <p:sp>
        <p:nvSpPr>
          <p:cNvPr id="9" name="Rectangle 8" descr="Parchment"/>
          <p:cNvSpPr>
            <a:spLocks noChangeArrowheads="1"/>
          </p:cNvSpPr>
          <p:nvPr/>
        </p:nvSpPr>
        <p:spPr bwMode="auto">
          <a:xfrm>
            <a:off x="3429000" y="4495800"/>
            <a:ext cx="5486400" cy="1143000"/>
          </a:xfrm>
          <a:prstGeom prst="rect">
            <a:avLst/>
          </a:prstGeom>
          <a:blipFill dpi="0" rotWithShape="1">
            <a:blip r:embed="rId12" cstate="print"/>
            <a:srcRect/>
            <a:tile tx="0" ty="0" sx="100000" sy="100000" flip="none" algn="tl"/>
          </a:blipFill>
          <a:ln w="25400" algn="ctr">
            <a:noFill/>
            <a:miter lim="800000"/>
            <a:headEnd/>
            <a:tailEnd/>
          </a:ln>
        </p:spPr>
        <p:txBody>
          <a:bodyPr anchor="ctr"/>
          <a:lstStyle/>
          <a:p>
            <a:pPr algn="ctr">
              <a:defRPr/>
            </a:pPr>
            <a:endParaRPr lang="en-CA" sz="1800">
              <a:solidFill>
                <a:schemeClr val="lt1"/>
              </a:solidFill>
              <a:latin typeface="+mn-lt"/>
            </a:endParaRPr>
          </a:p>
        </p:txBody>
      </p:sp>
      <p:sp>
        <p:nvSpPr>
          <p:cNvPr id="10" name="Rectangle 9" descr="Parchment"/>
          <p:cNvSpPr>
            <a:spLocks noChangeArrowheads="1"/>
          </p:cNvSpPr>
          <p:nvPr/>
        </p:nvSpPr>
        <p:spPr bwMode="auto">
          <a:xfrm>
            <a:off x="3429000" y="5638800"/>
            <a:ext cx="5486400" cy="1143000"/>
          </a:xfrm>
          <a:prstGeom prst="rect">
            <a:avLst/>
          </a:prstGeom>
          <a:blipFill dpi="0" rotWithShape="1">
            <a:blip r:embed="rId12" cstate="print"/>
            <a:srcRect/>
            <a:tile tx="0" ty="0" sx="100000" sy="100000" flip="none" algn="tl"/>
          </a:blipFill>
          <a:ln w="25400" algn="ctr">
            <a:noFill/>
            <a:miter lim="800000"/>
            <a:headEnd/>
            <a:tailEnd/>
          </a:ln>
        </p:spPr>
        <p:txBody>
          <a:bodyPr anchor="ctr"/>
          <a:lstStyle/>
          <a:p>
            <a:pPr algn="ctr">
              <a:defRPr/>
            </a:pPr>
            <a:endParaRPr lang="en-CA" sz="1800">
              <a:solidFill>
                <a:schemeClr val="lt1"/>
              </a:solidFill>
              <a:latin typeface="+mn-lt"/>
            </a:endParaRPr>
          </a:p>
        </p:txBody>
      </p:sp>
    </p:spTree>
    <p:custDataLst>
      <p:tags r:id="rId1"/>
    </p:custDataLst>
  </p:cSld>
  <p:clrMapOvr>
    <a:masterClrMapping/>
  </p:clrMapOvr>
  <p:transition advTm="15200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pPr eaLnBrk="1" hangingPunct="1">
              <a:defRPr/>
            </a:pPr>
            <a:r>
              <a:rPr lang="en-US" sz="3600" dirty="0" smtClean="0"/>
              <a:t>Research Context for the Study </a:t>
            </a:r>
            <a:r>
              <a:rPr lang="en-US" sz="4000" dirty="0" smtClean="0"/>
              <a:t/>
            </a:r>
            <a:br>
              <a:rPr lang="en-US" sz="4000" dirty="0" smtClean="0"/>
            </a:br>
            <a:r>
              <a:rPr lang="en-US" sz="3200" b="0" dirty="0" smtClean="0"/>
              <a:t>Emerging Themes in Collaborative Learning Research</a:t>
            </a:r>
            <a:endParaRPr lang="en-CA" sz="4000" b="0" dirty="0" smtClean="0"/>
          </a:p>
        </p:txBody>
      </p:sp>
      <p:graphicFrame>
        <p:nvGraphicFramePr>
          <p:cNvPr id="4" name="Diagram 3"/>
          <p:cNvGraphicFramePr/>
          <p:nvPr/>
        </p:nvGraphicFramePr>
        <p:xfrm>
          <a:off x="-609600" y="1143000"/>
          <a:ext cx="10439400" cy="5410200"/>
        </p:xfrm>
        <a:graphic>
          <a:graphicData uri="http://schemas.openxmlformats.org/drawingml/2006/diagram">
            <a:relIds xmlns:dgm="http://schemas.openxmlformats.org/drawingml/2006/diagram" xmlns:r="http://schemas.openxmlformats.org/officeDocument/2006/relationships" r:dm="rId4" r:lo="rId5" r:qs="rId6" r:cs="rId7"/>
          </a:graphicData>
        </a:graphic>
      </p:graphicFrame>
      <p:sp>
        <p:nvSpPr>
          <p:cNvPr id="23555" name="TextBox 4"/>
          <p:cNvSpPr txBox="1">
            <a:spLocks noChangeArrowheads="1"/>
          </p:cNvSpPr>
          <p:nvPr/>
        </p:nvSpPr>
        <p:spPr bwMode="auto">
          <a:xfrm>
            <a:off x="2514600" y="4659313"/>
            <a:ext cx="6400800" cy="369887"/>
          </a:xfrm>
          <a:prstGeom prst="rect">
            <a:avLst/>
          </a:prstGeom>
          <a:noFill/>
          <a:ln w="9525">
            <a:noFill/>
            <a:miter lim="800000"/>
            <a:headEnd/>
            <a:tailEnd/>
          </a:ln>
        </p:spPr>
        <p:txBody>
          <a:bodyPr>
            <a:spAutoFit/>
          </a:bodyPr>
          <a:lstStyle/>
          <a:p>
            <a:r>
              <a:rPr lang="en-US" sz="1800">
                <a:solidFill>
                  <a:schemeClr val="tx1"/>
                </a:solidFill>
                <a:latin typeface="Calibri" pitchFamily="34" charset="0"/>
              </a:rPr>
              <a:t>(e.g. Chiu &amp; Khoo, 2005; Kapur, 2001; Reimann, 2009)</a:t>
            </a:r>
            <a:endParaRPr lang="en-CA" sz="1800">
              <a:solidFill>
                <a:schemeClr val="tx1"/>
              </a:solidFill>
              <a:latin typeface="Calibri" pitchFamily="34" charset="0"/>
            </a:endParaRPr>
          </a:p>
        </p:txBody>
      </p:sp>
      <p:sp>
        <p:nvSpPr>
          <p:cNvPr id="23556" name="TextBox 5"/>
          <p:cNvSpPr txBox="1">
            <a:spLocks noChangeArrowheads="1"/>
          </p:cNvSpPr>
          <p:nvPr/>
        </p:nvSpPr>
        <p:spPr bwMode="auto">
          <a:xfrm>
            <a:off x="2514600" y="6400800"/>
            <a:ext cx="6400800" cy="369888"/>
          </a:xfrm>
          <a:prstGeom prst="rect">
            <a:avLst/>
          </a:prstGeom>
          <a:noFill/>
          <a:ln w="9525">
            <a:noFill/>
            <a:miter lim="800000"/>
            <a:headEnd/>
            <a:tailEnd/>
          </a:ln>
        </p:spPr>
        <p:txBody>
          <a:bodyPr>
            <a:spAutoFit/>
          </a:bodyPr>
          <a:lstStyle/>
          <a:p>
            <a:r>
              <a:rPr lang="en-US" sz="1800">
                <a:solidFill>
                  <a:schemeClr val="tx1"/>
                </a:solidFill>
                <a:latin typeface="Calibri" pitchFamily="34" charset="0"/>
              </a:rPr>
              <a:t>(e.g. Cress, 2008; Suthers &amp; Teplovs, 2011)</a:t>
            </a:r>
            <a:endParaRPr lang="en-CA" sz="1800">
              <a:solidFill>
                <a:schemeClr val="tx1"/>
              </a:solidFill>
              <a:latin typeface="Calibri" pitchFamily="34" charset="0"/>
            </a:endParaRPr>
          </a:p>
        </p:txBody>
      </p:sp>
      <p:sp>
        <p:nvSpPr>
          <p:cNvPr id="23557" name="TextBox 6"/>
          <p:cNvSpPr txBox="1">
            <a:spLocks noChangeArrowheads="1"/>
          </p:cNvSpPr>
          <p:nvPr/>
        </p:nvSpPr>
        <p:spPr bwMode="auto">
          <a:xfrm>
            <a:off x="2514600" y="2525713"/>
            <a:ext cx="6400800" cy="369887"/>
          </a:xfrm>
          <a:prstGeom prst="rect">
            <a:avLst/>
          </a:prstGeom>
          <a:noFill/>
          <a:ln w="9525">
            <a:noFill/>
            <a:miter lim="800000"/>
            <a:headEnd/>
            <a:tailEnd/>
          </a:ln>
        </p:spPr>
        <p:txBody>
          <a:bodyPr>
            <a:spAutoFit/>
          </a:bodyPr>
          <a:lstStyle/>
          <a:p>
            <a:r>
              <a:rPr lang="en-US" sz="1800">
                <a:solidFill>
                  <a:schemeClr val="tx1"/>
                </a:solidFill>
                <a:latin typeface="Calibri" pitchFamily="34" charset="0"/>
              </a:rPr>
              <a:t>(e.g. Arvaja, 2007; Stahl, 2004; Strijbos et al., 2004)</a:t>
            </a:r>
            <a:endParaRPr lang="en-CA" sz="1800">
              <a:solidFill>
                <a:schemeClr val="tx1"/>
              </a:solidFill>
              <a:latin typeface="Calibri" pitchFamily="34" charset="0"/>
            </a:endParaRPr>
          </a:p>
        </p:txBody>
      </p:sp>
      <p:sp>
        <p:nvSpPr>
          <p:cNvPr id="8" name="Rectangle 7" descr="Parchment"/>
          <p:cNvSpPr>
            <a:spLocks noChangeArrowheads="1"/>
          </p:cNvSpPr>
          <p:nvPr/>
        </p:nvSpPr>
        <p:spPr bwMode="auto">
          <a:xfrm>
            <a:off x="2133600" y="2971800"/>
            <a:ext cx="7010400" cy="2133600"/>
          </a:xfrm>
          <a:prstGeom prst="rect">
            <a:avLst/>
          </a:prstGeom>
          <a:blipFill dpi="0" rotWithShape="1">
            <a:blip r:embed="rId8" cstate="print"/>
            <a:srcRect/>
            <a:tile tx="0" ty="0" sx="100000" sy="100000" flip="none" algn="tl"/>
          </a:blipFill>
          <a:ln w="25400" algn="ctr">
            <a:noFill/>
            <a:miter lim="800000"/>
            <a:headEnd/>
            <a:tailEnd/>
          </a:ln>
        </p:spPr>
        <p:txBody>
          <a:bodyPr anchor="ctr"/>
          <a:lstStyle/>
          <a:p>
            <a:pPr algn="ctr">
              <a:defRPr/>
            </a:pPr>
            <a:endParaRPr lang="en-CA" sz="1800">
              <a:solidFill>
                <a:schemeClr val="lt1"/>
              </a:solidFill>
              <a:latin typeface="+mn-lt"/>
            </a:endParaRPr>
          </a:p>
        </p:txBody>
      </p:sp>
      <p:sp>
        <p:nvSpPr>
          <p:cNvPr id="9" name="Rectangle 8" descr="Parchment"/>
          <p:cNvSpPr>
            <a:spLocks noChangeArrowheads="1"/>
          </p:cNvSpPr>
          <p:nvPr/>
        </p:nvSpPr>
        <p:spPr bwMode="auto">
          <a:xfrm>
            <a:off x="2133600" y="5105400"/>
            <a:ext cx="7010400" cy="1752600"/>
          </a:xfrm>
          <a:prstGeom prst="rect">
            <a:avLst/>
          </a:prstGeom>
          <a:blipFill dpi="0" rotWithShape="1">
            <a:blip r:embed="rId8" cstate="print"/>
            <a:srcRect/>
            <a:tile tx="0" ty="0" sx="100000" sy="100000" flip="none" algn="tl"/>
          </a:blipFill>
          <a:ln w="25400" algn="ctr">
            <a:noFill/>
            <a:miter lim="800000"/>
            <a:headEnd/>
            <a:tailEnd/>
          </a:ln>
        </p:spPr>
        <p:txBody>
          <a:bodyPr anchor="ctr"/>
          <a:lstStyle/>
          <a:p>
            <a:pPr algn="ctr">
              <a:defRPr/>
            </a:pPr>
            <a:endParaRPr lang="en-CA" sz="1800">
              <a:solidFill>
                <a:schemeClr val="lt1"/>
              </a:solidFill>
              <a:latin typeface="+mn-lt"/>
            </a:endParaRPr>
          </a:p>
        </p:txBody>
      </p:sp>
      <p:sp>
        <p:nvSpPr>
          <p:cNvPr id="10" name="Rectangle 9" descr="Parchment"/>
          <p:cNvSpPr>
            <a:spLocks noChangeArrowheads="1"/>
          </p:cNvSpPr>
          <p:nvPr/>
        </p:nvSpPr>
        <p:spPr bwMode="auto">
          <a:xfrm>
            <a:off x="2133600" y="1295400"/>
            <a:ext cx="7010400" cy="1752600"/>
          </a:xfrm>
          <a:prstGeom prst="rect">
            <a:avLst/>
          </a:prstGeom>
          <a:blipFill dpi="0" rotWithShape="1">
            <a:blip r:embed="rId8" cstate="print"/>
            <a:srcRect/>
            <a:tile tx="0" ty="0" sx="100000" sy="100000" flip="none" algn="tl"/>
          </a:blipFill>
          <a:ln w="25400" algn="ctr">
            <a:noFill/>
            <a:miter lim="800000"/>
            <a:headEnd/>
            <a:tailEnd/>
          </a:ln>
        </p:spPr>
        <p:txBody>
          <a:bodyPr anchor="ctr"/>
          <a:lstStyle/>
          <a:p>
            <a:pPr algn="ctr">
              <a:defRPr/>
            </a:pPr>
            <a:endParaRPr lang="en-CA" sz="1800">
              <a:solidFill>
                <a:schemeClr val="lt1"/>
              </a:solidFill>
              <a:latin typeface="+mn-lt"/>
            </a:endParaRPr>
          </a:p>
        </p:txBody>
      </p:sp>
    </p:spTree>
    <p:custDataLst>
      <p:tags r:id="rId1"/>
    </p:custDataLst>
  </p:cSld>
  <p:clrMapOvr>
    <a:masterClrMapping/>
  </p:clrMapOvr>
  <p:transition advTm="7126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5601" name="Rectangle 18"/>
          <p:cNvGrpSpPr>
            <a:grpSpLocks/>
          </p:cNvGrpSpPr>
          <p:nvPr/>
        </p:nvGrpSpPr>
        <p:grpSpPr bwMode="auto">
          <a:xfrm>
            <a:off x="-60325" y="-193675"/>
            <a:ext cx="9369425" cy="7124700"/>
            <a:chOff x="-38" y="-23"/>
            <a:chExt cx="5882" cy="4389"/>
          </a:xfrm>
        </p:grpSpPr>
        <p:pic>
          <p:nvPicPr>
            <p:cNvPr id="25613" name="Rectangle 18" descr="Parchment"/>
            <p:cNvPicPr>
              <a:picLocks noChangeArrowheads="1"/>
            </p:cNvPicPr>
            <p:nvPr/>
          </p:nvPicPr>
          <p:blipFill>
            <a:blip r:embed="rId4"/>
            <a:srcRect/>
            <a:stretch>
              <a:fillRect/>
            </a:stretch>
          </p:blipFill>
          <p:spPr bwMode="auto">
            <a:xfrm>
              <a:off x="-38" y="-23"/>
              <a:ext cx="5882" cy="4389"/>
            </a:xfrm>
            <a:prstGeom prst="rect">
              <a:avLst/>
            </a:prstGeom>
            <a:blipFill dpi="0" rotWithShape="1">
              <a:blip r:embed="rId5"/>
              <a:srcRect/>
              <a:tile tx="0" ty="0" sx="100000" sy="100000" flip="none" algn="tl"/>
            </a:blipFill>
            <a:ln w="9525">
              <a:noFill/>
              <a:miter lim="800000"/>
              <a:headEnd/>
              <a:tailEnd/>
            </a:ln>
          </p:spPr>
        </p:pic>
        <p:sp>
          <p:nvSpPr>
            <p:cNvPr id="25614" name="Text Box 2" descr="Parchment"/>
            <p:cNvSpPr txBox="1">
              <a:spLocks noChangeArrowheads="1"/>
            </p:cNvSpPr>
            <p:nvPr/>
          </p:nvSpPr>
          <p:spPr bwMode="auto">
            <a:xfrm>
              <a:off x="0" y="0"/>
              <a:ext cx="5808" cy="4320"/>
            </a:xfrm>
            <a:prstGeom prst="rect">
              <a:avLst/>
            </a:prstGeom>
            <a:blipFill dpi="0" rotWithShape="1">
              <a:blip r:embed="rId5"/>
              <a:srcRect/>
              <a:tile tx="0" ty="0" sx="100000" sy="100000" flip="none" algn="tl"/>
            </a:blipFill>
            <a:ln w="9525">
              <a:noFill/>
              <a:miter lim="800000"/>
              <a:headEnd/>
              <a:tailEnd/>
            </a:ln>
          </p:spPr>
          <p:txBody>
            <a:bodyPr anchor="ctr"/>
            <a:lstStyle/>
            <a:p>
              <a:pPr algn="ctr"/>
              <a:endParaRPr lang="en-CA" sz="1800">
                <a:solidFill>
                  <a:srgbClr val="FFFFFF"/>
                </a:solidFill>
                <a:latin typeface="Calibri" pitchFamily="34" charset="0"/>
              </a:endParaRPr>
            </a:p>
          </p:txBody>
        </p:sp>
      </p:grpSp>
      <p:sp>
        <p:nvSpPr>
          <p:cNvPr id="25602" name="Title 1"/>
          <p:cNvSpPr>
            <a:spLocks noGrp="1"/>
          </p:cNvSpPr>
          <p:nvPr>
            <p:ph type="title"/>
          </p:nvPr>
        </p:nvSpPr>
        <p:spPr>
          <a:xfrm>
            <a:off x="0" y="0"/>
            <a:ext cx="9144000" cy="1143000"/>
          </a:xfrm>
        </p:spPr>
        <p:txBody>
          <a:bodyPr/>
          <a:lstStyle/>
          <a:p>
            <a:pPr eaLnBrk="1" hangingPunct="1"/>
            <a:r>
              <a:rPr lang="en-US" sz="4000" smtClean="0">
                <a:latin typeface="Arial" charset="0"/>
              </a:rPr>
              <a:t>Possible KC Patterns</a:t>
            </a:r>
            <a:endParaRPr lang="en-CA" smtClean="0">
              <a:latin typeface="Arial" charset="0"/>
            </a:endParaRPr>
          </a:p>
        </p:txBody>
      </p:sp>
      <p:graphicFrame>
        <p:nvGraphicFramePr>
          <p:cNvPr id="6" name="Chart 5"/>
          <p:cNvGraphicFramePr>
            <a:graphicFrameLocks noGrp="1"/>
          </p:cNvGraphicFramePr>
          <p:nvPr/>
        </p:nvGraphicFramePr>
        <p:xfrm>
          <a:off x="304800" y="1295400"/>
          <a:ext cx="2743200" cy="20574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7" name="Chart 6"/>
          <p:cNvGraphicFramePr>
            <a:graphicFrameLocks noGrp="1"/>
          </p:cNvGraphicFramePr>
          <p:nvPr/>
        </p:nvGraphicFramePr>
        <p:xfrm>
          <a:off x="304800" y="3752850"/>
          <a:ext cx="2743200" cy="205740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8" name="Chart 7"/>
          <p:cNvGraphicFramePr>
            <a:graphicFrameLocks noGrp="1"/>
          </p:cNvGraphicFramePr>
          <p:nvPr/>
        </p:nvGraphicFramePr>
        <p:xfrm>
          <a:off x="3276600" y="1295400"/>
          <a:ext cx="2743200" cy="2057400"/>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9" name="Chart 8"/>
          <p:cNvGraphicFramePr>
            <a:graphicFrameLocks noGrp="1"/>
          </p:cNvGraphicFramePr>
          <p:nvPr/>
        </p:nvGraphicFramePr>
        <p:xfrm>
          <a:off x="3276600" y="3752850"/>
          <a:ext cx="2743200" cy="2057400"/>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10" name="Chart 9"/>
          <p:cNvGraphicFramePr>
            <a:graphicFrameLocks noGrp="1"/>
          </p:cNvGraphicFramePr>
          <p:nvPr/>
        </p:nvGraphicFramePr>
        <p:xfrm>
          <a:off x="6248400" y="1295400"/>
          <a:ext cx="2743200" cy="2057400"/>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11" name="Chart 10"/>
          <p:cNvGraphicFramePr>
            <a:graphicFrameLocks noGrp="1"/>
          </p:cNvGraphicFramePr>
          <p:nvPr/>
        </p:nvGraphicFramePr>
        <p:xfrm>
          <a:off x="6248400" y="3752850"/>
          <a:ext cx="2743200" cy="2057400"/>
        </p:xfrm>
        <a:graphic>
          <a:graphicData uri="http://schemas.openxmlformats.org/drawingml/2006/chart">
            <c:chart xmlns:c="http://schemas.openxmlformats.org/drawingml/2006/chart" xmlns:r="http://schemas.openxmlformats.org/officeDocument/2006/relationships" r:id="rId11"/>
          </a:graphicData>
        </a:graphic>
      </p:graphicFrame>
      <p:cxnSp>
        <p:nvCxnSpPr>
          <p:cNvPr id="13" name="Straight Arrow Connector 12"/>
          <p:cNvCxnSpPr/>
          <p:nvPr/>
        </p:nvCxnSpPr>
        <p:spPr>
          <a:xfrm>
            <a:off x="152400" y="6248400"/>
            <a:ext cx="87630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4" name="Straight Arrow Connector 13"/>
          <p:cNvCxnSpPr/>
          <p:nvPr/>
        </p:nvCxnSpPr>
        <p:spPr>
          <a:xfrm rot="5400000" flipH="1" flipV="1">
            <a:off x="-2895600" y="3200400"/>
            <a:ext cx="60960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5611" name="TextBox 15"/>
          <p:cNvSpPr txBox="1">
            <a:spLocks noChangeArrowheads="1"/>
          </p:cNvSpPr>
          <p:nvPr/>
        </p:nvSpPr>
        <p:spPr bwMode="auto">
          <a:xfrm>
            <a:off x="228600" y="152400"/>
            <a:ext cx="1600200" cy="923925"/>
          </a:xfrm>
          <a:prstGeom prst="rect">
            <a:avLst/>
          </a:prstGeom>
          <a:noFill/>
          <a:ln w="9525">
            <a:noFill/>
            <a:miter lim="800000"/>
            <a:headEnd/>
            <a:tailEnd/>
          </a:ln>
        </p:spPr>
        <p:txBody>
          <a:bodyPr>
            <a:spAutoFit/>
          </a:bodyPr>
          <a:lstStyle/>
          <a:p>
            <a:r>
              <a:rPr lang="en-US" sz="1800">
                <a:solidFill>
                  <a:schemeClr val="tx1"/>
                </a:solidFill>
                <a:latin typeface="Calibri" pitchFamily="34" charset="0"/>
              </a:rPr>
              <a:t>Knowledge Construction Phase</a:t>
            </a:r>
            <a:endParaRPr lang="en-CA" sz="1800">
              <a:solidFill>
                <a:schemeClr val="tx1"/>
              </a:solidFill>
              <a:latin typeface="Calibri" pitchFamily="34" charset="0"/>
            </a:endParaRPr>
          </a:p>
        </p:txBody>
      </p:sp>
      <p:sp>
        <p:nvSpPr>
          <p:cNvPr id="25612" name="TextBox 16"/>
          <p:cNvSpPr txBox="1">
            <a:spLocks noChangeArrowheads="1"/>
          </p:cNvSpPr>
          <p:nvPr/>
        </p:nvSpPr>
        <p:spPr bwMode="auto">
          <a:xfrm>
            <a:off x="7315200" y="6324600"/>
            <a:ext cx="1600200" cy="369888"/>
          </a:xfrm>
          <a:prstGeom prst="rect">
            <a:avLst/>
          </a:prstGeom>
          <a:noFill/>
          <a:ln w="9525">
            <a:noFill/>
            <a:miter lim="800000"/>
            <a:headEnd/>
            <a:tailEnd/>
          </a:ln>
        </p:spPr>
        <p:txBody>
          <a:bodyPr>
            <a:spAutoFit/>
          </a:bodyPr>
          <a:lstStyle/>
          <a:p>
            <a:pPr algn="ctr"/>
            <a:r>
              <a:rPr lang="en-US" sz="1800">
                <a:solidFill>
                  <a:schemeClr val="tx1"/>
                </a:solidFill>
                <a:latin typeface="Calibri" pitchFamily="34" charset="0"/>
              </a:rPr>
              <a:t>Post Number</a:t>
            </a:r>
            <a:endParaRPr lang="en-CA" sz="1800">
              <a:solidFill>
                <a:schemeClr val="tx1"/>
              </a:solidFill>
              <a:latin typeface="Calibri" pitchFamily="34" charset="0"/>
            </a:endParaRPr>
          </a:p>
        </p:txBody>
      </p:sp>
    </p:spTree>
    <p:custDataLst>
      <p:tags r:id="rId1"/>
    </p:custDataLst>
  </p:cSld>
  <p:clrMapOvr>
    <a:masterClrMapping/>
  </p:clrMapOvr>
  <p:transition advTm="11728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49" name="Rectangle 2"/>
          <p:cNvSpPr>
            <a:spLocks noGrp="1"/>
          </p:cNvSpPr>
          <p:nvPr>
            <p:ph type="title"/>
          </p:nvPr>
        </p:nvSpPr>
        <p:spPr/>
        <p:txBody>
          <a:bodyPr/>
          <a:lstStyle/>
          <a:p>
            <a:r>
              <a:rPr lang="en-US" smtClean="0">
                <a:latin typeface="Arial" charset="0"/>
              </a:rPr>
              <a:t>Research Questions</a:t>
            </a:r>
          </a:p>
        </p:txBody>
      </p:sp>
      <p:sp>
        <p:nvSpPr>
          <p:cNvPr id="27650" name="Rectangle 3"/>
          <p:cNvSpPr>
            <a:spLocks noGrp="1"/>
          </p:cNvSpPr>
          <p:nvPr>
            <p:ph type="body" idx="1"/>
          </p:nvPr>
        </p:nvSpPr>
        <p:spPr>
          <a:xfrm>
            <a:off x="457200" y="1600200"/>
            <a:ext cx="8507413" cy="5257800"/>
          </a:xfrm>
        </p:spPr>
        <p:txBody>
          <a:bodyPr/>
          <a:lstStyle/>
          <a:p>
            <a:r>
              <a:rPr lang="en-US" smtClean="0"/>
              <a:t>What patterns characterize knowledge construction processes during an online discussion?</a:t>
            </a:r>
          </a:p>
          <a:p>
            <a:endParaRPr lang="en-US" sz="1000" smtClean="0"/>
          </a:p>
          <a:p>
            <a:r>
              <a:rPr lang="en-US" smtClean="0"/>
              <a:t>What characterizes pivotal posts that divide a discussion into distinct segments? Summaries?</a:t>
            </a:r>
          </a:p>
          <a:p>
            <a:endParaRPr lang="en-US" sz="1000" smtClean="0"/>
          </a:p>
          <a:p>
            <a:r>
              <a:rPr lang="en-US" smtClean="0"/>
              <a:t>Which characteristics of a post influence the knowledge construction phase of the next post?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7" name="Rectangle 209"/>
          <p:cNvSpPr>
            <a:spLocks noChangeArrowheads="1"/>
          </p:cNvSpPr>
          <p:nvPr/>
        </p:nvSpPr>
        <p:spPr bwMode="auto">
          <a:xfrm>
            <a:off x="3040063" y="803275"/>
            <a:ext cx="1562100" cy="0"/>
          </a:xfrm>
          <a:prstGeom prst="rect">
            <a:avLst/>
          </a:prstGeom>
          <a:noFill/>
          <a:ln w="9525">
            <a:noFill/>
            <a:miter lim="800000"/>
            <a:headEnd/>
            <a:tailEnd/>
          </a:ln>
        </p:spPr>
        <p:txBody>
          <a:bodyPr wrap="none">
            <a:spAutoFit/>
          </a:bodyPr>
          <a:lstStyle/>
          <a:p>
            <a:endParaRPr lang="en-US" sz="1800">
              <a:solidFill>
                <a:schemeClr val="tx1"/>
              </a:solidFill>
              <a:latin typeface="Arial" charset="0"/>
            </a:endParaRPr>
          </a:p>
        </p:txBody>
      </p:sp>
      <p:sp>
        <p:nvSpPr>
          <p:cNvPr id="29698" name="Rectangle 210"/>
          <p:cNvSpPr>
            <a:spLocks noChangeArrowheads="1"/>
          </p:cNvSpPr>
          <p:nvPr/>
        </p:nvSpPr>
        <p:spPr bwMode="auto">
          <a:xfrm>
            <a:off x="3040063" y="803275"/>
            <a:ext cx="1562100" cy="0"/>
          </a:xfrm>
          <a:prstGeom prst="rect">
            <a:avLst/>
          </a:prstGeom>
          <a:noFill/>
          <a:ln w="9525">
            <a:noFill/>
            <a:miter lim="800000"/>
            <a:headEnd/>
            <a:tailEnd/>
          </a:ln>
        </p:spPr>
        <p:txBody>
          <a:bodyPr wrap="none">
            <a:spAutoFit/>
          </a:bodyPr>
          <a:lstStyle/>
          <a:p>
            <a:endParaRPr lang="en-US" sz="1800">
              <a:solidFill>
                <a:schemeClr val="tx1"/>
              </a:solidFill>
              <a:latin typeface="Arial" charset="0"/>
            </a:endParaRPr>
          </a:p>
        </p:txBody>
      </p:sp>
      <p:sp>
        <p:nvSpPr>
          <p:cNvPr id="29699" name="Rectangle 223"/>
          <p:cNvSpPr>
            <a:spLocks noChangeArrowheads="1"/>
          </p:cNvSpPr>
          <p:nvPr/>
        </p:nvSpPr>
        <p:spPr bwMode="auto">
          <a:xfrm>
            <a:off x="3040063" y="803275"/>
            <a:ext cx="1562100" cy="0"/>
          </a:xfrm>
          <a:prstGeom prst="rect">
            <a:avLst/>
          </a:prstGeom>
          <a:noFill/>
          <a:ln w="9525">
            <a:noFill/>
            <a:miter lim="800000"/>
            <a:headEnd/>
            <a:tailEnd/>
          </a:ln>
        </p:spPr>
        <p:txBody>
          <a:bodyPr wrap="none">
            <a:spAutoFit/>
          </a:bodyPr>
          <a:lstStyle/>
          <a:p>
            <a:endParaRPr lang="en-US" sz="1800">
              <a:solidFill>
                <a:schemeClr val="tx1"/>
              </a:solidFill>
              <a:latin typeface="Arial" charset="0"/>
            </a:endParaRPr>
          </a:p>
        </p:txBody>
      </p:sp>
      <p:sp>
        <p:nvSpPr>
          <p:cNvPr id="29700" name="Rectangle 224"/>
          <p:cNvSpPr>
            <a:spLocks noChangeArrowheads="1"/>
          </p:cNvSpPr>
          <p:nvPr/>
        </p:nvSpPr>
        <p:spPr bwMode="auto">
          <a:xfrm>
            <a:off x="3040063" y="803275"/>
            <a:ext cx="1562100" cy="0"/>
          </a:xfrm>
          <a:prstGeom prst="rect">
            <a:avLst/>
          </a:prstGeom>
          <a:noFill/>
          <a:ln w="9525">
            <a:noFill/>
            <a:miter lim="800000"/>
            <a:headEnd/>
            <a:tailEnd/>
          </a:ln>
        </p:spPr>
        <p:txBody>
          <a:bodyPr wrap="none">
            <a:spAutoFit/>
          </a:bodyPr>
          <a:lstStyle/>
          <a:p>
            <a:endParaRPr lang="en-US" sz="1800">
              <a:solidFill>
                <a:schemeClr val="tx1"/>
              </a:solidFill>
              <a:latin typeface="Arial" charset="0"/>
            </a:endParaRPr>
          </a:p>
        </p:txBody>
      </p:sp>
      <p:sp>
        <p:nvSpPr>
          <p:cNvPr id="29701" name="Rectangle 240"/>
          <p:cNvSpPr>
            <a:spLocks noChangeArrowheads="1"/>
          </p:cNvSpPr>
          <p:nvPr/>
        </p:nvSpPr>
        <p:spPr bwMode="auto">
          <a:xfrm>
            <a:off x="3040063" y="803275"/>
            <a:ext cx="1562100" cy="0"/>
          </a:xfrm>
          <a:prstGeom prst="rect">
            <a:avLst/>
          </a:prstGeom>
          <a:noFill/>
          <a:ln w="9525">
            <a:noFill/>
            <a:miter lim="800000"/>
            <a:headEnd/>
            <a:tailEnd/>
          </a:ln>
        </p:spPr>
        <p:txBody>
          <a:bodyPr wrap="none">
            <a:spAutoFit/>
          </a:bodyPr>
          <a:lstStyle/>
          <a:p>
            <a:endParaRPr lang="en-US" sz="1800">
              <a:solidFill>
                <a:schemeClr val="tx1"/>
              </a:solidFill>
              <a:latin typeface="Arial" charset="0"/>
            </a:endParaRPr>
          </a:p>
        </p:txBody>
      </p:sp>
      <p:sp>
        <p:nvSpPr>
          <p:cNvPr id="29702" name="Rectangle 241"/>
          <p:cNvSpPr>
            <a:spLocks noChangeArrowheads="1"/>
          </p:cNvSpPr>
          <p:nvPr/>
        </p:nvSpPr>
        <p:spPr bwMode="auto">
          <a:xfrm>
            <a:off x="3040063" y="803275"/>
            <a:ext cx="1562100" cy="0"/>
          </a:xfrm>
          <a:prstGeom prst="rect">
            <a:avLst/>
          </a:prstGeom>
          <a:noFill/>
          <a:ln w="9525">
            <a:noFill/>
            <a:miter lim="800000"/>
            <a:headEnd/>
            <a:tailEnd/>
          </a:ln>
        </p:spPr>
        <p:txBody>
          <a:bodyPr wrap="none">
            <a:spAutoFit/>
          </a:bodyPr>
          <a:lstStyle/>
          <a:p>
            <a:endParaRPr lang="en-US" sz="1800">
              <a:solidFill>
                <a:schemeClr val="tx1"/>
              </a:solidFill>
              <a:latin typeface="Arial" charset="0"/>
            </a:endParaRPr>
          </a:p>
        </p:txBody>
      </p:sp>
      <p:sp>
        <p:nvSpPr>
          <p:cNvPr id="29703" name="Rectangle 483"/>
          <p:cNvSpPr>
            <a:spLocks noChangeArrowheads="1"/>
          </p:cNvSpPr>
          <p:nvPr/>
        </p:nvSpPr>
        <p:spPr bwMode="auto">
          <a:xfrm>
            <a:off x="4603750" y="6308725"/>
            <a:ext cx="1530350" cy="455613"/>
          </a:xfrm>
          <a:prstGeom prst="rect">
            <a:avLst/>
          </a:prstGeom>
          <a:noFill/>
          <a:ln w="9525">
            <a:noFill/>
            <a:miter lim="800000"/>
            <a:headEnd/>
            <a:tailEnd/>
          </a:ln>
        </p:spPr>
        <p:txBody>
          <a:bodyPr/>
          <a:lstStyle/>
          <a:p>
            <a:pPr marL="342900" indent="-342900" fontAlgn="t"/>
            <a:r>
              <a:rPr lang="zh-TW" altLang="en-US" sz="1200">
                <a:latin typeface="Times" pitchFamily="18" charset="0"/>
                <a:cs typeface="Times New Roman" pitchFamily="18" charset="0"/>
              </a:rPr>
              <a:t> </a:t>
            </a:r>
            <a:endParaRPr lang="zh-TW" altLang="en-US" sz="1800">
              <a:solidFill>
                <a:schemeClr val="tx1"/>
              </a:solidFill>
              <a:latin typeface="Arial" charset="0"/>
              <a:cs typeface="Times New Roman" pitchFamily="18" charset="0"/>
            </a:endParaRPr>
          </a:p>
        </p:txBody>
      </p:sp>
      <p:sp>
        <p:nvSpPr>
          <p:cNvPr id="29704" name="Line 493"/>
          <p:cNvSpPr>
            <a:spLocks noChangeShapeType="1"/>
          </p:cNvSpPr>
          <p:nvPr/>
        </p:nvSpPr>
        <p:spPr bwMode="auto">
          <a:xfrm>
            <a:off x="4327525" y="323850"/>
            <a:ext cx="1530350" cy="0"/>
          </a:xfrm>
          <a:prstGeom prst="line">
            <a:avLst/>
          </a:prstGeom>
          <a:noFill/>
          <a:ln w="9525">
            <a:noFill/>
            <a:round/>
            <a:headEnd/>
            <a:tailEnd/>
          </a:ln>
        </p:spPr>
        <p:txBody>
          <a:bodyPr/>
          <a:lstStyle/>
          <a:p>
            <a:endParaRPr lang="en-US"/>
          </a:p>
        </p:txBody>
      </p:sp>
      <p:sp>
        <p:nvSpPr>
          <p:cNvPr id="29705" name="Line 504"/>
          <p:cNvSpPr>
            <a:spLocks noChangeShapeType="1"/>
          </p:cNvSpPr>
          <p:nvPr/>
        </p:nvSpPr>
        <p:spPr bwMode="auto">
          <a:xfrm>
            <a:off x="654050" y="2274888"/>
            <a:ext cx="0" cy="273050"/>
          </a:xfrm>
          <a:prstGeom prst="line">
            <a:avLst/>
          </a:prstGeom>
          <a:noFill/>
          <a:ln w="9525">
            <a:noFill/>
            <a:round/>
            <a:headEnd/>
            <a:tailEnd/>
          </a:ln>
        </p:spPr>
        <p:txBody>
          <a:bodyPr/>
          <a:lstStyle/>
          <a:p>
            <a:endParaRPr lang="en-US"/>
          </a:p>
        </p:txBody>
      </p:sp>
      <p:sp>
        <p:nvSpPr>
          <p:cNvPr id="29706" name="Line 529"/>
          <p:cNvSpPr>
            <a:spLocks noChangeShapeType="1"/>
          </p:cNvSpPr>
          <p:nvPr/>
        </p:nvSpPr>
        <p:spPr bwMode="auto">
          <a:xfrm>
            <a:off x="654050" y="4826000"/>
            <a:ext cx="0" cy="273050"/>
          </a:xfrm>
          <a:prstGeom prst="line">
            <a:avLst/>
          </a:prstGeom>
          <a:noFill/>
          <a:ln w="9525">
            <a:noFill/>
            <a:round/>
            <a:headEnd/>
            <a:tailEnd/>
          </a:ln>
        </p:spPr>
        <p:txBody>
          <a:bodyPr/>
          <a:lstStyle/>
          <a:p>
            <a:endParaRPr lang="en-US"/>
          </a:p>
        </p:txBody>
      </p:sp>
      <p:sp>
        <p:nvSpPr>
          <p:cNvPr id="29707" name="Line 553"/>
          <p:cNvSpPr>
            <a:spLocks noChangeShapeType="1"/>
          </p:cNvSpPr>
          <p:nvPr/>
        </p:nvSpPr>
        <p:spPr bwMode="auto">
          <a:xfrm>
            <a:off x="4603750" y="6764338"/>
            <a:ext cx="1530350" cy="0"/>
          </a:xfrm>
          <a:prstGeom prst="line">
            <a:avLst/>
          </a:prstGeom>
          <a:noFill/>
          <a:ln w="9525">
            <a:noFill/>
            <a:round/>
            <a:headEnd/>
            <a:tailEnd/>
          </a:ln>
        </p:spPr>
        <p:txBody>
          <a:bodyPr/>
          <a:lstStyle/>
          <a:p>
            <a:endParaRPr lang="en-US"/>
          </a:p>
        </p:txBody>
      </p:sp>
      <p:sp>
        <p:nvSpPr>
          <p:cNvPr id="29708" name="Rectangle 445"/>
          <p:cNvSpPr>
            <a:spLocks noChangeArrowheads="1"/>
          </p:cNvSpPr>
          <p:nvPr/>
        </p:nvSpPr>
        <p:spPr bwMode="auto">
          <a:xfrm>
            <a:off x="6543675" y="673100"/>
            <a:ext cx="1963738" cy="4919663"/>
          </a:xfrm>
          <a:prstGeom prst="rect">
            <a:avLst/>
          </a:prstGeom>
          <a:noFill/>
          <a:ln w="9525">
            <a:solidFill>
              <a:schemeClr val="tx1"/>
            </a:solidFill>
            <a:miter lim="800000"/>
            <a:headEnd/>
            <a:tailEnd/>
          </a:ln>
        </p:spPr>
        <p:txBody>
          <a:bodyPr/>
          <a:lstStyle/>
          <a:p>
            <a:pPr marL="342900" indent="-342900" algn="ctr" fontAlgn="t"/>
            <a:r>
              <a:rPr lang="en-US" altLang="zh-TW" b="1">
                <a:cs typeface="Times New Roman" pitchFamily="18" charset="0"/>
              </a:rPr>
              <a:t>Pivotal</a:t>
            </a:r>
          </a:p>
          <a:p>
            <a:pPr marL="342900" indent="-342900" algn="ctr" fontAlgn="t"/>
            <a:r>
              <a:rPr lang="en-US" altLang="zh-TW" b="1">
                <a:cs typeface="Times New Roman" pitchFamily="18" charset="0"/>
              </a:rPr>
              <a:t>Post</a:t>
            </a:r>
            <a:endParaRPr lang="en-US" altLang="zh-TW" u="sng">
              <a:cs typeface="Times New Roman" pitchFamily="18" charset="0"/>
            </a:endParaRPr>
          </a:p>
          <a:p>
            <a:pPr marL="342900" indent="-342900" algn="ctr" fontAlgn="t"/>
            <a:r>
              <a:rPr lang="en-US" altLang="zh-TW" b="1">
                <a:cs typeface="Times New Roman" pitchFamily="18" charset="0"/>
              </a:rPr>
              <a:t> </a:t>
            </a:r>
          </a:p>
        </p:txBody>
      </p:sp>
      <p:sp>
        <p:nvSpPr>
          <p:cNvPr id="29709" name="Rectangle 473"/>
          <p:cNvSpPr>
            <a:spLocks noChangeArrowheads="1"/>
          </p:cNvSpPr>
          <p:nvPr/>
        </p:nvSpPr>
        <p:spPr bwMode="auto">
          <a:xfrm>
            <a:off x="3763963" y="674688"/>
            <a:ext cx="2098675" cy="1123950"/>
          </a:xfrm>
          <a:prstGeom prst="rect">
            <a:avLst/>
          </a:prstGeom>
          <a:noFill/>
          <a:ln w="9525">
            <a:solidFill>
              <a:schemeClr val="tx1"/>
            </a:solidFill>
            <a:miter lim="800000"/>
            <a:headEnd/>
            <a:tailEnd/>
          </a:ln>
        </p:spPr>
        <p:txBody>
          <a:bodyPr/>
          <a:lstStyle/>
          <a:p>
            <a:pPr marL="342900" indent="-342900" fontAlgn="t"/>
            <a:r>
              <a:rPr lang="en-US" altLang="zh-TW" sz="2200" b="1">
                <a:cs typeface="Times New Roman" pitchFamily="18" charset="0"/>
              </a:rPr>
              <a:t>Functions</a:t>
            </a:r>
          </a:p>
          <a:p>
            <a:pPr marL="342900" indent="-342900" fontAlgn="t"/>
            <a:r>
              <a:rPr lang="en-US" altLang="zh-TW" sz="2200">
                <a:cs typeface="Times New Roman" pitchFamily="18" charset="0"/>
              </a:rPr>
              <a:t>Summary (+)</a:t>
            </a:r>
          </a:p>
          <a:p>
            <a:pPr marL="342900" indent="-342900" fontAlgn="t"/>
            <a:r>
              <a:rPr lang="en-US" altLang="zh-TW" sz="2200">
                <a:cs typeface="Times New Roman" pitchFamily="18" charset="0"/>
              </a:rPr>
              <a:t>…</a:t>
            </a:r>
          </a:p>
        </p:txBody>
      </p:sp>
      <p:sp>
        <p:nvSpPr>
          <p:cNvPr id="29710" name="Rectangle 455"/>
          <p:cNvSpPr>
            <a:spLocks noChangeArrowheads="1"/>
          </p:cNvSpPr>
          <p:nvPr/>
        </p:nvSpPr>
        <p:spPr bwMode="auto">
          <a:xfrm>
            <a:off x="631825" y="666750"/>
            <a:ext cx="2120900" cy="1177925"/>
          </a:xfrm>
          <a:prstGeom prst="rect">
            <a:avLst/>
          </a:prstGeom>
          <a:noFill/>
          <a:ln w="9525">
            <a:solidFill>
              <a:schemeClr val="tx1"/>
            </a:solidFill>
            <a:miter lim="800000"/>
            <a:headEnd/>
            <a:tailEnd/>
          </a:ln>
        </p:spPr>
        <p:txBody>
          <a:bodyPr/>
          <a:lstStyle/>
          <a:p>
            <a:pPr marL="342900" indent="-342900" fontAlgn="t"/>
            <a:r>
              <a:rPr lang="en-US" altLang="zh-TW" sz="2200" b="1">
                <a:cs typeface="Times New Roman" pitchFamily="18" charset="0"/>
              </a:rPr>
              <a:t>Roles</a:t>
            </a:r>
          </a:p>
          <a:p>
            <a:pPr marL="342900" indent="-342900" fontAlgn="t"/>
            <a:r>
              <a:rPr lang="en-US" altLang="zh-TW" sz="2200">
                <a:cs typeface="Times New Roman" pitchFamily="18" charset="0"/>
              </a:rPr>
              <a:t>Synthesizer (+)</a:t>
            </a:r>
          </a:p>
          <a:p>
            <a:pPr marL="342900" indent="-342900" fontAlgn="t"/>
            <a:r>
              <a:rPr lang="en-US" altLang="zh-TW" sz="2200">
                <a:cs typeface="Times New Roman" pitchFamily="18" charset="0"/>
              </a:rPr>
              <a:t>…</a:t>
            </a:r>
          </a:p>
        </p:txBody>
      </p:sp>
      <p:sp>
        <p:nvSpPr>
          <p:cNvPr id="29711" name="Rectangle 618"/>
          <p:cNvSpPr>
            <a:spLocks noChangeArrowheads="1"/>
          </p:cNvSpPr>
          <p:nvPr/>
        </p:nvSpPr>
        <p:spPr bwMode="auto">
          <a:xfrm>
            <a:off x="622300" y="3416300"/>
            <a:ext cx="2133600" cy="1776413"/>
          </a:xfrm>
          <a:prstGeom prst="rect">
            <a:avLst/>
          </a:prstGeom>
          <a:noFill/>
          <a:ln w="9525">
            <a:solidFill>
              <a:schemeClr val="tx1"/>
            </a:solidFill>
            <a:miter lim="800000"/>
            <a:headEnd/>
            <a:tailEnd/>
          </a:ln>
        </p:spPr>
        <p:txBody>
          <a:bodyPr>
            <a:spAutoFit/>
          </a:bodyPr>
          <a:lstStyle/>
          <a:p>
            <a:r>
              <a:rPr lang="en-US" altLang="zh-TW" sz="2200" u="sng"/>
              <a:t>Individual</a:t>
            </a:r>
            <a:r>
              <a:rPr lang="en-US" altLang="zh-TW" sz="2200" b="1"/>
              <a:t> </a:t>
            </a:r>
          </a:p>
          <a:p>
            <a:r>
              <a:rPr lang="en-US" altLang="zh-TW" sz="2200" u="sng"/>
              <a:t>Control variables</a:t>
            </a:r>
          </a:p>
          <a:p>
            <a:r>
              <a:rPr lang="en-US" altLang="zh-TW" sz="2200"/>
              <a:t>Gender</a:t>
            </a:r>
          </a:p>
          <a:p>
            <a:r>
              <a:rPr lang="en-US" altLang="zh-TW" sz="2200"/>
              <a:t>Age</a:t>
            </a:r>
          </a:p>
          <a:p>
            <a:r>
              <a:rPr lang="en-US" altLang="zh-TW" sz="2200"/>
              <a:t>…</a:t>
            </a:r>
            <a:endParaRPr lang="en-US" sz="2200">
              <a:ea typeface="新細明體" pitchFamily="18" charset="-120"/>
            </a:endParaRPr>
          </a:p>
        </p:txBody>
      </p:sp>
      <p:sp>
        <p:nvSpPr>
          <p:cNvPr id="29712" name="Line 566"/>
          <p:cNvSpPr>
            <a:spLocks noChangeShapeType="1"/>
          </p:cNvSpPr>
          <p:nvPr/>
        </p:nvSpPr>
        <p:spPr bwMode="auto">
          <a:xfrm>
            <a:off x="5872163" y="1066800"/>
            <a:ext cx="673100" cy="1588"/>
          </a:xfrm>
          <a:prstGeom prst="line">
            <a:avLst/>
          </a:prstGeom>
          <a:noFill/>
          <a:ln w="9525">
            <a:solidFill>
              <a:srgbClr val="000000"/>
            </a:solidFill>
            <a:round/>
            <a:headEnd/>
            <a:tailEnd type="stealth" w="med" len="med"/>
          </a:ln>
        </p:spPr>
        <p:txBody>
          <a:bodyPr/>
          <a:lstStyle/>
          <a:p>
            <a:endParaRPr lang="en-US"/>
          </a:p>
        </p:txBody>
      </p:sp>
      <p:sp>
        <p:nvSpPr>
          <p:cNvPr id="29713" name="Line 566"/>
          <p:cNvSpPr>
            <a:spLocks noChangeShapeType="1"/>
          </p:cNvSpPr>
          <p:nvPr/>
        </p:nvSpPr>
        <p:spPr bwMode="auto">
          <a:xfrm>
            <a:off x="5915025" y="4379913"/>
            <a:ext cx="633413" cy="1587"/>
          </a:xfrm>
          <a:prstGeom prst="line">
            <a:avLst/>
          </a:prstGeom>
          <a:noFill/>
          <a:ln w="9525">
            <a:solidFill>
              <a:srgbClr val="000000"/>
            </a:solidFill>
            <a:round/>
            <a:headEnd/>
            <a:tailEnd type="stealth" w="med" len="med"/>
          </a:ln>
        </p:spPr>
        <p:txBody>
          <a:bodyPr/>
          <a:lstStyle/>
          <a:p>
            <a:endParaRPr lang="en-US"/>
          </a:p>
        </p:txBody>
      </p:sp>
      <p:sp>
        <p:nvSpPr>
          <p:cNvPr id="29714" name="Line 566"/>
          <p:cNvSpPr>
            <a:spLocks noChangeShapeType="1"/>
          </p:cNvSpPr>
          <p:nvPr/>
        </p:nvSpPr>
        <p:spPr bwMode="auto">
          <a:xfrm>
            <a:off x="2751138" y="1076325"/>
            <a:ext cx="1016000" cy="0"/>
          </a:xfrm>
          <a:prstGeom prst="line">
            <a:avLst/>
          </a:prstGeom>
          <a:noFill/>
          <a:ln w="9525">
            <a:solidFill>
              <a:srgbClr val="000000"/>
            </a:solidFill>
            <a:round/>
            <a:headEnd/>
            <a:tailEnd type="stealth" w="med" len="med"/>
          </a:ln>
        </p:spPr>
        <p:txBody>
          <a:bodyPr/>
          <a:lstStyle/>
          <a:p>
            <a:endParaRPr lang="en-US"/>
          </a:p>
        </p:txBody>
      </p:sp>
      <p:sp>
        <p:nvSpPr>
          <p:cNvPr id="29715" name="Rectangle 618"/>
          <p:cNvSpPr>
            <a:spLocks noChangeArrowheads="1"/>
          </p:cNvSpPr>
          <p:nvPr/>
        </p:nvSpPr>
        <p:spPr bwMode="auto">
          <a:xfrm>
            <a:off x="3773488" y="3816350"/>
            <a:ext cx="2133600" cy="1776413"/>
          </a:xfrm>
          <a:prstGeom prst="rect">
            <a:avLst/>
          </a:prstGeom>
          <a:noFill/>
          <a:ln w="9525">
            <a:solidFill>
              <a:schemeClr val="tx1"/>
            </a:solidFill>
            <a:miter lim="800000"/>
            <a:headEnd/>
            <a:tailEnd/>
          </a:ln>
        </p:spPr>
        <p:txBody>
          <a:bodyPr>
            <a:spAutoFit/>
          </a:bodyPr>
          <a:lstStyle/>
          <a:p>
            <a:r>
              <a:rPr lang="en-US" altLang="zh-TW" sz="2200" u="sng"/>
              <a:t>Post</a:t>
            </a:r>
          </a:p>
          <a:p>
            <a:r>
              <a:rPr lang="en-US" altLang="zh-TW" sz="2200" u="sng"/>
              <a:t>Control variables</a:t>
            </a:r>
          </a:p>
          <a:p>
            <a:r>
              <a:rPr lang="en-US" altLang="zh-TW" sz="2200"/>
              <a:t># of words</a:t>
            </a:r>
          </a:p>
          <a:p>
            <a:r>
              <a:rPr lang="en-US" altLang="zh-TW" sz="2200"/>
              <a:t>Time of post</a:t>
            </a:r>
          </a:p>
          <a:p>
            <a:r>
              <a:rPr lang="en-US" altLang="zh-TW" sz="2200"/>
              <a:t>…</a:t>
            </a:r>
            <a:endParaRPr lang="en-US" sz="2200">
              <a:ea typeface="新細明體" pitchFamily="18" charset="-120"/>
            </a:endParaRPr>
          </a:p>
        </p:txBody>
      </p:sp>
      <p:sp>
        <p:nvSpPr>
          <p:cNvPr id="29716" name="Line 566"/>
          <p:cNvSpPr>
            <a:spLocks noChangeShapeType="1"/>
          </p:cNvSpPr>
          <p:nvPr/>
        </p:nvSpPr>
        <p:spPr bwMode="auto">
          <a:xfrm>
            <a:off x="2759075" y="3716338"/>
            <a:ext cx="3792538" cy="0"/>
          </a:xfrm>
          <a:prstGeom prst="line">
            <a:avLst/>
          </a:prstGeom>
          <a:noFill/>
          <a:ln w="9525">
            <a:solidFill>
              <a:srgbClr val="000000"/>
            </a:solidFill>
            <a:round/>
            <a:headEnd/>
            <a:tailEnd type="stealth" w="med" len="med"/>
          </a:ln>
        </p:spPr>
        <p:txBody>
          <a:bodyPr/>
          <a:lstStyle/>
          <a:p>
            <a:endParaRPr lang="en-US"/>
          </a:p>
        </p:txBody>
      </p:sp>
      <p:sp>
        <p:nvSpPr>
          <p:cNvPr id="29717" name="Rectangle 455"/>
          <p:cNvSpPr>
            <a:spLocks noChangeArrowheads="1"/>
          </p:cNvSpPr>
          <p:nvPr/>
        </p:nvSpPr>
        <p:spPr bwMode="auto">
          <a:xfrm>
            <a:off x="631825" y="2054225"/>
            <a:ext cx="2120900" cy="1177925"/>
          </a:xfrm>
          <a:prstGeom prst="rect">
            <a:avLst/>
          </a:prstGeom>
          <a:noFill/>
          <a:ln w="9525">
            <a:solidFill>
              <a:schemeClr val="tx1"/>
            </a:solidFill>
            <a:miter lim="800000"/>
            <a:headEnd/>
            <a:tailEnd/>
          </a:ln>
        </p:spPr>
        <p:txBody>
          <a:bodyPr/>
          <a:lstStyle/>
          <a:p>
            <a:pPr marL="342900" indent="-342900" fontAlgn="t"/>
            <a:r>
              <a:rPr lang="en-US" altLang="zh-TW" dirty="0">
                <a:cs typeface="Times New Roman" pitchFamily="18" charset="0"/>
              </a:rPr>
              <a:t>Time context</a:t>
            </a:r>
          </a:p>
          <a:p>
            <a:pPr marL="342900" indent="-342900" fontAlgn="t"/>
            <a:r>
              <a:rPr lang="en-US" altLang="zh-TW" dirty="0">
                <a:cs typeface="Times New Roman" pitchFamily="18" charset="0"/>
              </a:rPr>
              <a:t>Week</a:t>
            </a:r>
          </a:p>
        </p:txBody>
      </p:sp>
      <p:sp>
        <p:nvSpPr>
          <p:cNvPr id="29718" name="Line 566"/>
          <p:cNvSpPr>
            <a:spLocks noChangeShapeType="1"/>
          </p:cNvSpPr>
          <p:nvPr/>
        </p:nvSpPr>
        <p:spPr bwMode="auto">
          <a:xfrm>
            <a:off x="2751138" y="2625725"/>
            <a:ext cx="3792537" cy="0"/>
          </a:xfrm>
          <a:prstGeom prst="line">
            <a:avLst/>
          </a:prstGeom>
          <a:noFill/>
          <a:ln w="9525">
            <a:solidFill>
              <a:srgbClr val="000000"/>
            </a:solidFill>
            <a:round/>
            <a:headEnd/>
            <a:tailEnd type="stealth" w="med" len="med"/>
          </a:ln>
        </p:spPr>
        <p:txBody>
          <a:bodyPr/>
          <a:lstStyle/>
          <a:p>
            <a:endParaRPr lang="en-US"/>
          </a:p>
        </p:txBody>
      </p:sp>
    </p:spTree>
  </p:cSld>
  <p:clrMapOvr>
    <a:masterClrMapping/>
  </p:clrMapOvr>
  <p:transition advTm="7889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5" name="Rectangle 209"/>
          <p:cNvSpPr>
            <a:spLocks noChangeArrowheads="1"/>
          </p:cNvSpPr>
          <p:nvPr/>
        </p:nvSpPr>
        <p:spPr bwMode="auto">
          <a:xfrm>
            <a:off x="3040063" y="803275"/>
            <a:ext cx="1562100" cy="0"/>
          </a:xfrm>
          <a:prstGeom prst="rect">
            <a:avLst/>
          </a:prstGeom>
          <a:noFill/>
          <a:ln w="9525">
            <a:noFill/>
            <a:miter lim="800000"/>
            <a:headEnd/>
            <a:tailEnd/>
          </a:ln>
        </p:spPr>
        <p:txBody>
          <a:bodyPr wrap="none">
            <a:spAutoFit/>
          </a:bodyPr>
          <a:lstStyle/>
          <a:p>
            <a:endParaRPr lang="en-US" sz="1800">
              <a:solidFill>
                <a:schemeClr val="tx1"/>
              </a:solidFill>
              <a:latin typeface="Arial" charset="0"/>
            </a:endParaRPr>
          </a:p>
        </p:txBody>
      </p:sp>
      <p:sp>
        <p:nvSpPr>
          <p:cNvPr id="31746" name="Rectangle 210"/>
          <p:cNvSpPr>
            <a:spLocks noChangeArrowheads="1"/>
          </p:cNvSpPr>
          <p:nvPr/>
        </p:nvSpPr>
        <p:spPr bwMode="auto">
          <a:xfrm>
            <a:off x="3040063" y="803275"/>
            <a:ext cx="1562100" cy="0"/>
          </a:xfrm>
          <a:prstGeom prst="rect">
            <a:avLst/>
          </a:prstGeom>
          <a:noFill/>
          <a:ln w="9525">
            <a:noFill/>
            <a:miter lim="800000"/>
            <a:headEnd/>
            <a:tailEnd/>
          </a:ln>
        </p:spPr>
        <p:txBody>
          <a:bodyPr wrap="none">
            <a:spAutoFit/>
          </a:bodyPr>
          <a:lstStyle/>
          <a:p>
            <a:endParaRPr lang="en-US" sz="1800">
              <a:solidFill>
                <a:schemeClr val="tx1"/>
              </a:solidFill>
              <a:latin typeface="Arial" charset="0"/>
            </a:endParaRPr>
          </a:p>
        </p:txBody>
      </p:sp>
      <p:sp>
        <p:nvSpPr>
          <p:cNvPr id="31747" name="Rectangle 223"/>
          <p:cNvSpPr>
            <a:spLocks noChangeArrowheads="1"/>
          </p:cNvSpPr>
          <p:nvPr/>
        </p:nvSpPr>
        <p:spPr bwMode="auto">
          <a:xfrm>
            <a:off x="3040063" y="803275"/>
            <a:ext cx="1562100" cy="0"/>
          </a:xfrm>
          <a:prstGeom prst="rect">
            <a:avLst/>
          </a:prstGeom>
          <a:noFill/>
          <a:ln w="9525">
            <a:noFill/>
            <a:miter lim="800000"/>
            <a:headEnd/>
            <a:tailEnd/>
          </a:ln>
        </p:spPr>
        <p:txBody>
          <a:bodyPr wrap="none">
            <a:spAutoFit/>
          </a:bodyPr>
          <a:lstStyle/>
          <a:p>
            <a:endParaRPr lang="en-US" sz="1800">
              <a:solidFill>
                <a:schemeClr val="tx1"/>
              </a:solidFill>
              <a:latin typeface="Arial" charset="0"/>
            </a:endParaRPr>
          </a:p>
        </p:txBody>
      </p:sp>
      <p:sp>
        <p:nvSpPr>
          <p:cNvPr id="31748" name="Rectangle 224"/>
          <p:cNvSpPr>
            <a:spLocks noChangeArrowheads="1"/>
          </p:cNvSpPr>
          <p:nvPr/>
        </p:nvSpPr>
        <p:spPr bwMode="auto">
          <a:xfrm>
            <a:off x="3040063" y="803275"/>
            <a:ext cx="1562100" cy="0"/>
          </a:xfrm>
          <a:prstGeom prst="rect">
            <a:avLst/>
          </a:prstGeom>
          <a:noFill/>
          <a:ln w="9525">
            <a:noFill/>
            <a:miter lim="800000"/>
            <a:headEnd/>
            <a:tailEnd/>
          </a:ln>
        </p:spPr>
        <p:txBody>
          <a:bodyPr wrap="none">
            <a:spAutoFit/>
          </a:bodyPr>
          <a:lstStyle/>
          <a:p>
            <a:endParaRPr lang="en-US" sz="1800">
              <a:solidFill>
                <a:schemeClr val="tx1"/>
              </a:solidFill>
              <a:latin typeface="Arial" charset="0"/>
            </a:endParaRPr>
          </a:p>
        </p:txBody>
      </p:sp>
      <p:sp>
        <p:nvSpPr>
          <p:cNvPr id="31749" name="Rectangle 240"/>
          <p:cNvSpPr>
            <a:spLocks noChangeArrowheads="1"/>
          </p:cNvSpPr>
          <p:nvPr/>
        </p:nvSpPr>
        <p:spPr bwMode="auto">
          <a:xfrm>
            <a:off x="3040063" y="803275"/>
            <a:ext cx="1562100" cy="0"/>
          </a:xfrm>
          <a:prstGeom prst="rect">
            <a:avLst/>
          </a:prstGeom>
          <a:noFill/>
          <a:ln w="9525">
            <a:noFill/>
            <a:miter lim="800000"/>
            <a:headEnd/>
            <a:tailEnd/>
          </a:ln>
        </p:spPr>
        <p:txBody>
          <a:bodyPr wrap="none">
            <a:spAutoFit/>
          </a:bodyPr>
          <a:lstStyle/>
          <a:p>
            <a:endParaRPr lang="en-US" sz="1800">
              <a:solidFill>
                <a:schemeClr val="tx1"/>
              </a:solidFill>
              <a:latin typeface="Arial" charset="0"/>
            </a:endParaRPr>
          </a:p>
        </p:txBody>
      </p:sp>
      <p:sp>
        <p:nvSpPr>
          <p:cNvPr id="31750" name="Rectangle 241"/>
          <p:cNvSpPr>
            <a:spLocks noChangeArrowheads="1"/>
          </p:cNvSpPr>
          <p:nvPr/>
        </p:nvSpPr>
        <p:spPr bwMode="auto">
          <a:xfrm>
            <a:off x="3040063" y="803275"/>
            <a:ext cx="1562100" cy="0"/>
          </a:xfrm>
          <a:prstGeom prst="rect">
            <a:avLst/>
          </a:prstGeom>
          <a:noFill/>
          <a:ln w="9525">
            <a:noFill/>
            <a:miter lim="800000"/>
            <a:headEnd/>
            <a:tailEnd/>
          </a:ln>
        </p:spPr>
        <p:txBody>
          <a:bodyPr wrap="none">
            <a:spAutoFit/>
          </a:bodyPr>
          <a:lstStyle/>
          <a:p>
            <a:endParaRPr lang="en-US" sz="1800">
              <a:solidFill>
                <a:schemeClr val="tx1"/>
              </a:solidFill>
              <a:latin typeface="Arial" charset="0"/>
            </a:endParaRPr>
          </a:p>
        </p:txBody>
      </p:sp>
      <p:sp>
        <p:nvSpPr>
          <p:cNvPr id="31751" name="Rectangle 483"/>
          <p:cNvSpPr>
            <a:spLocks noChangeArrowheads="1"/>
          </p:cNvSpPr>
          <p:nvPr/>
        </p:nvSpPr>
        <p:spPr bwMode="auto">
          <a:xfrm>
            <a:off x="4603750" y="6308725"/>
            <a:ext cx="1530350" cy="455613"/>
          </a:xfrm>
          <a:prstGeom prst="rect">
            <a:avLst/>
          </a:prstGeom>
          <a:noFill/>
          <a:ln w="9525">
            <a:noFill/>
            <a:miter lim="800000"/>
            <a:headEnd/>
            <a:tailEnd/>
          </a:ln>
        </p:spPr>
        <p:txBody>
          <a:bodyPr/>
          <a:lstStyle/>
          <a:p>
            <a:pPr marL="342900" indent="-342900" fontAlgn="t"/>
            <a:r>
              <a:rPr lang="zh-TW" altLang="en-US" sz="1200">
                <a:latin typeface="Times" pitchFamily="18" charset="0"/>
                <a:cs typeface="Times New Roman" pitchFamily="18" charset="0"/>
              </a:rPr>
              <a:t> </a:t>
            </a:r>
            <a:endParaRPr lang="zh-TW" altLang="en-US" sz="1800">
              <a:solidFill>
                <a:schemeClr val="tx1"/>
              </a:solidFill>
              <a:latin typeface="Arial" charset="0"/>
              <a:cs typeface="Times New Roman" pitchFamily="18" charset="0"/>
            </a:endParaRPr>
          </a:p>
        </p:txBody>
      </p:sp>
      <p:sp>
        <p:nvSpPr>
          <p:cNvPr id="31752" name="Line 493"/>
          <p:cNvSpPr>
            <a:spLocks noChangeShapeType="1"/>
          </p:cNvSpPr>
          <p:nvPr/>
        </p:nvSpPr>
        <p:spPr bwMode="auto">
          <a:xfrm>
            <a:off x="4327525" y="323850"/>
            <a:ext cx="1530350" cy="0"/>
          </a:xfrm>
          <a:prstGeom prst="line">
            <a:avLst/>
          </a:prstGeom>
          <a:noFill/>
          <a:ln w="9525">
            <a:noFill/>
            <a:round/>
            <a:headEnd/>
            <a:tailEnd/>
          </a:ln>
        </p:spPr>
        <p:txBody>
          <a:bodyPr/>
          <a:lstStyle/>
          <a:p>
            <a:endParaRPr lang="en-US"/>
          </a:p>
        </p:txBody>
      </p:sp>
      <p:sp>
        <p:nvSpPr>
          <p:cNvPr id="31753" name="Line 504"/>
          <p:cNvSpPr>
            <a:spLocks noChangeShapeType="1"/>
          </p:cNvSpPr>
          <p:nvPr/>
        </p:nvSpPr>
        <p:spPr bwMode="auto">
          <a:xfrm>
            <a:off x="654050" y="2274888"/>
            <a:ext cx="0" cy="273050"/>
          </a:xfrm>
          <a:prstGeom prst="line">
            <a:avLst/>
          </a:prstGeom>
          <a:noFill/>
          <a:ln w="9525">
            <a:noFill/>
            <a:round/>
            <a:headEnd/>
            <a:tailEnd/>
          </a:ln>
        </p:spPr>
        <p:txBody>
          <a:bodyPr/>
          <a:lstStyle/>
          <a:p>
            <a:endParaRPr lang="en-US"/>
          </a:p>
        </p:txBody>
      </p:sp>
      <p:sp>
        <p:nvSpPr>
          <p:cNvPr id="31754" name="Line 529"/>
          <p:cNvSpPr>
            <a:spLocks noChangeShapeType="1"/>
          </p:cNvSpPr>
          <p:nvPr/>
        </p:nvSpPr>
        <p:spPr bwMode="auto">
          <a:xfrm>
            <a:off x="654050" y="4826000"/>
            <a:ext cx="0" cy="273050"/>
          </a:xfrm>
          <a:prstGeom prst="line">
            <a:avLst/>
          </a:prstGeom>
          <a:noFill/>
          <a:ln w="9525">
            <a:noFill/>
            <a:round/>
            <a:headEnd/>
            <a:tailEnd/>
          </a:ln>
        </p:spPr>
        <p:txBody>
          <a:bodyPr/>
          <a:lstStyle/>
          <a:p>
            <a:endParaRPr lang="en-US"/>
          </a:p>
        </p:txBody>
      </p:sp>
      <p:sp>
        <p:nvSpPr>
          <p:cNvPr id="31755" name="Line 553"/>
          <p:cNvSpPr>
            <a:spLocks noChangeShapeType="1"/>
          </p:cNvSpPr>
          <p:nvPr/>
        </p:nvSpPr>
        <p:spPr bwMode="auto">
          <a:xfrm>
            <a:off x="4603750" y="6764338"/>
            <a:ext cx="1530350" cy="0"/>
          </a:xfrm>
          <a:prstGeom prst="line">
            <a:avLst/>
          </a:prstGeom>
          <a:noFill/>
          <a:ln w="9525">
            <a:noFill/>
            <a:round/>
            <a:headEnd/>
            <a:tailEnd/>
          </a:ln>
        </p:spPr>
        <p:txBody>
          <a:bodyPr/>
          <a:lstStyle/>
          <a:p>
            <a:endParaRPr lang="en-US"/>
          </a:p>
        </p:txBody>
      </p:sp>
      <p:sp>
        <p:nvSpPr>
          <p:cNvPr id="31756" name="Rectangle 445"/>
          <p:cNvSpPr>
            <a:spLocks noChangeArrowheads="1"/>
          </p:cNvSpPr>
          <p:nvPr/>
        </p:nvSpPr>
        <p:spPr bwMode="auto">
          <a:xfrm>
            <a:off x="6543675" y="673100"/>
            <a:ext cx="1963738" cy="4919663"/>
          </a:xfrm>
          <a:prstGeom prst="rect">
            <a:avLst/>
          </a:prstGeom>
          <a:noFill/>
          <a:ln w="9525">
            <a:solidFill>
              <a:schemeClr val="tx1"/>
            </a:solidFill>
            <a:miter lim="800000"/>
            <a:headEnd/>
            <a:tailEnd/>
          </a:ln>
        </p:spPr>
        <p:txBody>
          <a:bodyPr/>
          <a:lstStyle/>
          <a:p>
            <a:pPr marL="342900" indent="-342900" algn="ctr" fontAlgn="t"/>
            <a:r>
              <a:rPr lang="en-US" altLang="zh-TW" b="1">
                <a:cs typeface="Times New Roman" pitchFamily="18" charset="0"/>
              </a:rPr>
              <a:t>Knowledge</a:t>
            </a:r>
          </a:p>
          <a:p>
            <a:pPr marL="342900" indent="-342900" algn="ctr" fontAlgn="t"/>
            <a:r>
              <a:rPr lang="en-US" altLang="zh-TW" b="1">
                <a:cs typeface="Times New Roman" pitchFamily="18" charset="0"/>
              </a:rPr>
              <a:t>Construction</a:t>
            </a:r>
            <a:r>
              <a:rPr lang="en-US" altLang="zh-TW" u="sng">
                <a:cs typeface="Times New Roman" pitchFamily="18" charset="0"/>
              </a:rPr>
              <a:t> </a:t>
            </a:r>
          </a:p>
          <a:p>
            <a:pPr marL="342900" indent="-342900" algn="ctr" fontAlgn="t"/>
            <a:r>
              <a:rPr lang="en-US" altLang="zh-TW" b="1">
                <a:cs typeface="Times New Roman" pitchFamily="18" charset="0"/>
              </a:rPr>
              <a:t> </a:t>
            </a:r>
          </a:p>
        </p:txBody>
      </p:sp>
      <p:sp>
        <p:nvSpPr>
          <p:cNvPr id="31757" name="Rectangle 473"/>
          <p:cNvSpPr>
            <a:spLocks noChangeArrowheads="1"/>
          </p:cNvSpPr>
          <p:nvPr/>
        </p:nvSpPr>
        <p:spPr bwMode="auto">
          <a:xfrm>
            <a:off x="3763963" y="674688"/>
            <a:ext cx="2098675" cy="1123950"/>
          </a:xfrm>
          <a:prstGeom prst="rect">
            <a:avLst/>
          </a:prstGeom>
          <a:noFill/>
          <a:ln w="9525">
            <a:solidFill>
              <a:schemeClr val="tx1"/>
            </a:solidFill>
            <a:miter lim="800000"/>
            <a:headEnd/>
            <a:tailEnd/>
          </a:ln>
        </p:spPr>
        <p:txBody>
          <a:bodyPr/>
          <a:lstStyle/>
          <a:p>
            <a:pPr marL="342900" indent="-342900" fontAlgn="t"/>
            <a:r>
              <a:rPr lang="en-US" altLang="zh-TW" sz="2200" b="1">
                <a:cs typeface="Times New Roman" pitchFamily="18" charset="0"/>
              </a:rPr>
              <a:t>Functions</a:t>
            </a:r>
          </a:p>
          <a:p>
            <a:pPr marL="342900" indent="-342900" fontAlgn="t"/>
            <a:r>
              <a:rPr lang="en-US" altLang="zh-TW" sz="2200">
                <a:cs typeface="Times New Roman" pitchFamily="18" charset="0"/>
              </a:rPr>
              <a:t>Summary (+)</a:t>
            </a:r>
          </a:p>
          <a:p>
            <a:pPr marL="342900" indent="-342900" fontAlgn="t"/>
            <a:r>
              <a:rPr lang="en-US" altLang="zh-TW" sz="2200">
                <a:cs typeface="Times New Roman" pitchFamily="18" charset="0"/>
              </a:rPr>
              <a:t>…</a:t>
            </a:r>
          </a:p>
        </p:txBody>
      </p:sp>
      <p:sp>
        <p:nvSpPr>
          <p:cNvPr id="31758" name="Rectangle 455"/>
          <p:cNvSpPr>
            <a:spLocks noChangeArrowheads="1"/>
          </p:cNvSpPr>
          <p:nvPr/>
        </p:nvSpPr>
        <p:spPr bwMode="auto">
          <a:xfrm>
            <a:off x="631825" y="666750"/>
            <a:ext cx="2120900" cy="1177925"/>
          </a:xfrm>
          <a:prstGeom prst="rect">
            <a:avLst/>
          </a:prstGeom>
          <a:noFill/>
          <a:ln w="9525">
            <a:solidFill>
              <a:schemeClr val="tx1"/>
            </a:solidFill>
            <a:miter lim="800000"/>
            <a:headEnd/>
            <a:tailEnd/>
          </a:ln>
        </p:spPr>
        <p:txBody>
          <a:bodyPr/>
          <a:lstStyle/>
          <a:p>
            <a:pPr marL="342900" indent="-342900" fontAlgn="t"/>
            <a:r>
              <a:rPr lang="en-US" altLang="zh-TW" sz="2200" b="1">
                <a:cs typeface="Times New Roman" pitchFamily="18" charset="0"/>
              </a:rPr>
              <a:t>Roles</a:t>
            </a:r>
          </a:p>
          <a:p>
            <a:pPr marL="342900" indent="-342900" fontAlgn="t"/>
            <a:r>
              <a:rPr lang="en-US" altLang="zh-TW" sz="2200">
                <a:cs typeface="Times New Roman" pitchFamily="18" charset="0"/>
              </a:rPr>
              <a:t>Synthesizer (+)</a:t>
            </a:r>
          </a:p>
          <a:p>
            <a:pPr marL="342900" indent="-342900" fontAlgn="t"/>
            <a:r>
              <a:rPr lang="en-US" altLang="zh-TW" sz="2200">
                <a:cs typeface="Times New Roman" pitchFamily="18" charset="0"/>
              </a:rPr>
              <a:t>…</a:t>
            </a:r>
          </a:p>
        </p:txBody>
      </p:sp>
      <p:sp>
        <p:nvSpPr>
          <p:cNvPr id="31759" name="Rectangle 618"/>
          <p:cNvSpPr>
            <a:spLocks noChangeArrowheads="1"/>
          </p:cNvSpPr>
          <p:nvPr/>
        </p:nvSpPr>
        <p:spPr bwMode="auto">
          <a:xfrm>
            <a:off x="622300" y="3416300"/>
            <a:ext cx="2133600" cy="1776413"/>
          </a:xfrm>
          <a:prstGeom prst="rect">
            <a:avLst/>
          </a:prstGeom>
          <a:noFill/>
          <a:ln w="9525">
            <a:solidFill>
              <a:schemeClr val="tx1"/>
            </a:solidFill>
            <a:miter lim="800000"/>
            <a:headEnd/>
            <a:tailEnd/>
          </a:ln>
        </p:spPr>
        <p:txBody>
          <a:bodyPr>
            <a:spAutoFit/>
          </a:bodyPr>
          <a:lstStyle/>
          <a:p>
            <a:r>
              <a:rPr lang="en-US" altLang="zh-TW" sz="2200" u="sng"/>
              <a:t>Individual</a:t>
            </a:r>
            <a:r>
              <a:rPr lang="en-US" altLang="zh-TW" sz="2200" b="1"/>
              <a:t> </a:t>
            </a:r>
          </a:p>
          <a:p>
            <a:r>
              <a:rPr lang="en-US" altLang="zh-TW" sz="2200" u="sng"/>
              <a:t>Control variables</a:t>
            </a:r>
          </a:p>
          <a:p>
            <a:r>
              <a:rPr lang="en-US" altLang="zh-TW" sz="2200"/>
              <a:t>Gender</a:t>
            </a:r>
          </a:p>
          <a:p>
            <a:r>
              <a:rPr lang="en-US" altLang="zh-TW" sz="2200"/>
              <a:t>Age</a:t>
            </a:r>
          </a:p>
          <a:p>
            <a:r>
              <a:rPr lang="en-US" altLang="zh-TW" sz="2200"/>
              <a:t>…</a:t>
            </a:r>
            <a:endParaRPr lang="en-US" sz="2200">
              <a:ea typeface="新細明體" pitchFamily="18" charset="-120"/>
            </a:endParaRPr>
          </a:p>
        </p:txBody>
      </p:sp>
      <p:sp>
        <p:nvSpPr>
          <p:cNvPr id="31760" name="Line 566"/>
          <p:cNvSpPr>
            <a:spLocks noChangeShapeType="1"/>
          </p:cNvSpPr>
          <p:nvPr/>
        </p:nvSpPr>
        <p:spPr bwMode="auto">
          <a:xfrm>
            <a:off x="5872163" y="1066800"/>
            <a:ext cx="673100" cy="1588"/>
          </a:xfrm>
          <a:prstGeom prst="line">
            <a:avLst/>
          </a:prstGeom>
          <a:noFill/>
          <a:ln w="9525">
            <a:solidFill>
              <a:srgbClr val="000000"/>
            </a:solidFill>
            <a:round/>
            <a:headEnd/>
            <a:tailEnd type="stealth" w="med" len="med"/>
          </a:ln>
        </p:spPr>
        <p:txBody>
          <a:bodyPr/>
          <a:lstStyle/>
          <a:p>
            <a:endParaRPr lang="en-US"/>
          </a:p>
        </p:txBody>
      </p:sp>
      <p:sp>
        <p:nvSpPr>
          <p:cNvPr id="31761" name="Line 566"/>
          <p:cNvSpPr>
            <a:spLocks noChangeShapeType="1"/>
          </p:cNvSpPr>
          <p:nvPr/>
        </p:nvSpPr>
        <p:spPr bwMode="auto">
          <a:xfrm>
            <a:off x="5915025" y="4379913"/>
            <a:ext cx="633413" cy="1587"/>
          </a:xfrm>
          <a:prstGeom prst="line">
            <a:avLst/>
          </a:prstGeom>
          <a:noFill/>
          <a:ln w="9525">
            <a:solidFill>
              <a:srgbClr val="000000"/>
            </a:solidFill>
            <a:round/>
            <a:headEnd/>
            <a:tailEnd type="stealth" w="med" len="med"/>
          </a:ln>
        </p:spPr>
        <p:txBody>
          <a:bodyPr/>
          <a:lstStyle/>
          <a:p>
            <a:endParaRPr lang="en-US"/>
          </a:p>
        </p:txBody>
      </p:sp>
      <p:sp>
        <p:nvSpPr>
          <p:cNvPr id="31762" name="Line 566"/>
          <p:cNvSpPr>
            <a:spLocks noChangeShapeType="1"/>
          </p:cNvSpPr>
          <p:nvPr/>
        </p:nvSpPr>
        <p:spPr bwMode="auto">
          <a:xfrm>
            <a:off x="2751138" y="1076325"/>
            <a:ext cx="1016000" cy="0"/>
          </a:xfrm>
          <a:prstGeom prst="line">
            <a:avLst/>
          </a:prstGeom>
          <a:noFill/>
          <a:ln w="9525">
            <a:solidFill>
              <a:srgbClr val="000000"/>
            </a:solidFill>
            <a:round/>
            <a:headEnd/>
            <a:tailEnd type="stealth" w="med" len="med"/>
          </a:ln>
        </p:spPr>
        <p:txBody>
          <a:bodyPr/>
          <a:lstStyle/>
          <a:p>
            <a:endParaRPr lang="en-US"/>
          </a:p>
        </p:txBody>
      </p:sp>
      <p:sp>
        <p:nvSpPr>
          <p:cNvPr id="31763" name="Rectangle 618"/>
          <p:cNvSpPr>
            <a:spLocks noChangeArrowheads="1"/>
          </p:cNvSpPr>
          <p:nvPr/>
        </p:nvSpPr>
        <p:spPr bwMode="auto">
          <a:xfrm>
            <a:off x="3773488" y="3816350"/>
            <a:ext cx="2133600" cy="1776413"/>
          </a:xfrm>
          <a:prstGeom prst="rect">
            <a:avLst/>
          </a:prstGeom>
          <a:noFill/>
          <a:ln w="9525">
            <a:solidFill>
              <a:schemeClr val="tx1"/>
            </a:solidFill>
            <a:miter lim="800000"/>
            <a:headEnd/>
            <a:tailEnd/>
          </a:ln>
        </p:spPr>
        <p:txBody>
          <a:bodyPr>
            <a:spAutoFit/>
          </a:bodyPr>
          <a:lstStyle/>
          <a:p>
            <a:r>
              <a:rPr lang="en-US" altLang="zh-TW" sz="2200" u="sng"/>
              <a:t>Post</a:t>
            </a:r>
          </a:p>
          <a:p>
            <a:r>
              <a:rPr lang="en-US" altLang="zh-TW" sz="2200" u="sng"/>
              <a:t>Control variables</a:t>
            </a:r>
          </a:p>
          <a:p>
            <a:r>
              <a:rPr lang="en-US" altLang="zh-TW" sz="2200"/>
              <a:t># of words</a:t>
            </a:r>
          </a:p>
          <a:p>
            <a:r>
              <a:rPr lang="en-US" altLang="zh-TW" sz="2200"/>
              <a:t>Time of post</a:t>
            </a:r>
          </a:p>
          <a:p>
            <a:r>
              <a:rPr lang="en-US" altLang="zh-TW" sz="2200"/>
              <a:t>…</a:t>
            </a:r>
            <a:endParaRPr lang="en-US" sz="2200">
              <a:ea typeface="新細明體" pitchFamily="18" charset="-120"/>
            </a:endParaRPr>
          </a:p>
        </p:txBody>
      </p:sp>
      <p:sp>
        <p:nvSpPr>
          <p:cNvPr id="31764" name="Line 566"/>
          <p:cNvSpPr>
            <a:spLocks noChangeShapeType="1"/>
          </p:cNvSpPr>
          <p:nvPr/>
        </p:nvSpPr>
        <p:spPr bwMode="auto">
          <a:xfrm>
            <a:off x="2759075" y="3716338"/>
            <a:ext cx="3792538" cy="0"/>
          </a:xfrm>
          <a:prstGeom prst="line">
            <a:avLst/>
          </a:prstGeom>
          <a:noFill/>
          <a:ln w="9525">
            <a:solidFill>
              <a:srgbClr val="000000"/>
            </a:solidFill>
            <a:round/>
            <a:headEnd/>
            <a:tailEnd type="stealth" w="med" len="med"/>
          </a:ln>
        </p:spPr>
        <p:txBody>
          <a:bodyPr/>
          <a:lstStyle/>
          <a:p>
            <a:endParaRPr lang="en-US"/>
          </a:p>
        </p:txBody>
      </p:sp>
      <p:sp>
        <p:nvSpPr>
          <p:cNvPr id="31765" name="Rectangle 455"/>
          <p:cNvSpPr>
            <a:spLocks noChangeArrowheads="1"/>
          </p:cNvSpPr>
          <p:nvPr/>
        </p:nvSpPr>
        <p:spPr bwMode="auto">
          <a:xfrm>
            <a:off x="631825" y="2054225"/>
            <a:ext cx="2120900" cy="1177925"/>
          </a:xfrm>
          <a:prstGeom prst="rect">
            <a:avLst/>
          </a:prstGeom>
          <a:noFill/>
          <a:ln w="9525">
            <a:solidFill>
              <a:schemeClr val="tx1"/>
            </a:solidFill>
            <a:miter lim="800000"/>
            <a:headEnd/>
            <a:tailEnd/>
          </a:ln>
        </p:spPr>
        <p:txBody>
          <a:bodyPr/>
          <a:lstStyle/>
          <a:p>
            <a:pPr marL="342900" indent="-342900" fontAlgn="t"/>
            <a:r>
              <a:rPr lang="en-US" altLang="zh-TW" dirty="0">
                <a:cs typeface="Times New Roman" pitchFamily="18" charset="0"/>
              </a:rPr>
              <a:t>Time context</a:t>
            </a:r>
          </a:p>
          <a:p>
            <a:pPr marL="342900" indent="-342900" fontAlgn="t"/>
            <a:r>
              <a:rPr lang="en-US" altLang="zh-TW" dirty="0">
                <a:cs typeface="Times New Roman" pitchFamily="18" charset="0"/>
              </a:rPr>
              <a:t>Week</a:t>
            </a:r>
          </a:p>
          <a:p>
            <a:pPr marL="342900" indent="-342900" fontAlgn="t"/>
            <a:r>
              <a:rPr lang="en-US" altLang="zh-TW" b="1" dirty="0">
                <a:cs typeface="Times New Roman" pitchFamily="18" charset="0"/>
              </a:rPr>
              <a:t>Segment</a:t>
            </a:r>
          </a:p>
        </p:txBody>
      </p:sp>
      <p:sp>
        <p:nvSpPr>
          <p:cNvPr id="31766" name="Line 566"/>
          <p:cNvSpPr>
            <a:spLocks noChangeShapeType="1"/>
          </p:cNvSpPr>
          <p:nvPr/>
        </p:nvSpPr>
        <p:spPr bwMode="auto">
          <a:xfrm>
            <a:off x="2751138" y="2625725"/>
            <a:ext cx="3792537" cy="0"/>
          </a:xfrm>
          <a:prstGeom prst="line">
            <a:avLst/>
          </a:prstGeom>
          <a:noFill/>
          <a:ln w="9525">
            <a:solidFill>
              <a:srgbClr val="000000"/>
            </a:solidFill>
            <a:round/>
            <a:headEnd/>
            <a:tailEnd type="stealth" w="med" len="med"/>
          </a:ln>
        </p:spPr>
        <p:txBody>
          <a:bodyPr/>
          <a:lstStyle/>
          <a:p>
            <a:endParaRPr lang="en-US"/>
          </a:p>
        </p:txBody>
      </p:sp>
    </p:spTree>
  </p:cSld>
  <p:clrMapOvr>
    <a:masterClrMapping/>
  </p:clrMapOvr>
  <p:transition advTm="7889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3" name="Title 1"/>
          <p:cNvSpPr>
            <a:spLocks noGrp="1"/>
          </p:cNvSpPr>
          <p:nvPr>
            <p:ph type="title"/>
          </p:nvPr>
        </p:nvSpPr>
        <p:spPr>
          <a:xfrm>
            <a:off x="0" y="228600"/>
            <a:ext cx="9144000" cy="609600"/>
          </a:xfrm>
        </p:spPr>
        <p:txBody>
          <a:bodyPr/>
          <a:lstStyle/>
          <a:p>
            <a:pPr eaLnBrk="1" hangingPunct="1"/>
            <a:r>
              <a:rPr lang="en-US" sz="4000" smtClean="0">
                <a:latin typeface="Arial" charset="0"/>
              </a:rPr>
              <a:t>Methods</a:t>
            </a:r>
            <a:endParaRPr lang="en-CA" b="0" smtClean="0">
              <a:latin typeface="Arial" charset="0"/>
            </a:endParaRPr>
          </a:p>
        </p:txBody>
      </p:sp>
      <p:graphicFrame>
        <p:nvGraphicFramePr>
          <p:cNvPr id="4" name="Diagram 3"/>
          <p:cNvGraphicFramePr/>
          <p:nvPr/>
        </p:nvGraphicFramePr>
        <p:xfrm>
          <a:off x="228600" y="1219200"/>
          <a:ext cx="8686800" cy="5461000"/>
        </p:xfrm>
        <a:graphic>
          <a:graphicData uri="http://schemas.openxmlformats.org/drawingml/2006/diagram">
            <a:relIds xmlns:dgm="http://schemas.openxmlformats.org/drawingml/2006/diagram" xmlns:r="http://schemas.openxmlformats.org/officeDocument/2006/relationships" r:dm="rId4" r:lo="rId5" r:qs="rId6" r:cs="rId7"/>
          </a:graphicData>
        </a:graphic>
      </p:graphicFrame>
      <p:sp>
        <p:nvSpPr>
          <p:cNvPr id="6" name="Rectangle 5" descr="Parchment"/>
          <p:cNvSpPr>
            <a:spLocks noChangeArrowheads="1"/>
          </p:cNvSpPr>
          <p:nvPr/>
        </p:nvSpPr>
        <p:spPr bwMode="auto">
          <a:xfrm>
            <a:off x="2438400" y="2438400"/>
            <a:ext cx="6705600" cy="914400"/>
          </a:xfrm>
          <a:prstGeom prst="rect">
            <a:avLst/>
          </a:prstGeom>
          <a:blipFill dpi="0" rotWithShape="1">
            <a:blip r:embed="rId8" cstate="print"/>
            <a:srcRect/>
            <a:tile tx="0" ty="0" sx="100000" sy="100000" flip="none" algn="tl"/>
          </a:blipFill>
          <a:ln w="25400" algn="ctr">
            <a:noFill/>
            <a:miter lim="800000"/>
            <a:headEnd/>
            <a:tailEnd/>
          </a:ln>
        </p:spPr>
        <p:txBody>
          <a:bodyPr anchor="ctr"/>
          <a:lstStyle/>
          <a:p>
            <a:pPr algn="ctr">
              <a:defRPr/>
            </a:pPr>
            <a:endParaRPr lang="en-CA" sz="1800">
              <a:solidFill>
                <a:schemeClr val="lt1"/>
              </a:solidFill>
              <a:latin typeface="+mn-lt"/>
            </a:endParaRPr>
          </a:p>
        </p:txBody>
      </p:sp>
      <p:sp>
        <p:nvSpPr>
          <p:cNvPr id="7" name="Rectangle 6" descr="Parchment"/>
          <p:cNvSpPr>
            <a:spLocks noChangeArrowheads="1"/>
          </p:cNvSpPr>
          <p:nvPr/>
        </p:nvSpPr>
        <p:spPr bwMode="auto">
          <a:xfrm>
            <a:off x="2438400" y="4267200"/>
            <a:ext cx="6705600" cy="2590800"/>
          </a:xfrm>
          <a:prstGeom prst="rect">
            <a:avLst/>
          </a:prstGeom>
          <a:blipFill dpi="0" rotWithShape="1">
            <a:blip r:embed="rId8" cstate="print"/>
            <a:srcRect/>
            <a:tile tx="0" ty="0" sx="100000" sy="100000" flip="none" algn="tl"/>
          </a:blipFill>
          <a:ln w="25400" algn="ctr">
            <a:noFill/>
            <a:miter lim="800000"/>
            <a:headEnd/>
            <a:tailEnd/>
          </a:ln>
        </p:spPr>
        <p:txBody>
          <a:bodyPr anchor="ctr"/>
          <a:lstStyle/>
          <a:p>
            <a:pPr algn="ctr">
              <a:defRPr/>
            </a:pPr>
            <a:endParaRPr lang="en-CA" sz="1800">
              <a:solidFill>
                <a:schemeClr val="lt1"/>
              </a:solidFill>
              <a:latin typeface="+mn-lt"/>
            </a:endParaRPr>
          </a:p>
        </p:txBody>
      </p:sp>
      <p:sp>
        <p:nvSpPr>
          <p:cNvPr id="8" name="Rectangle 7" descr="Parchment"/>
          <p:cNvSpPr>
            <a:spLocks noChangeArrowheads="1"/>
          </p:cNvSpPr>
          <p:nvPr/>
        </p:nvSpPr>
        <p:spPr bwMode="auto">
          <a:xfrm>
            <a:off x="2438400" y="1066800"/>
            <a:ext cx="6705600" cy="1295400"/>
          </a:xfrm>
          <a:prstGeom prst="rect">
            <a:avLst/>
          </a:prstGeom>
          <a:blipFill dpi="0" rotWithShape="1">
            <a:blip r:embed="rId8" cstate="print"/>
            <a:srcRect/>
            <a:tile tx="0" ty="0" sx="100000" sy="100000" flip="none" algn="tl"/>
          </a:blipFill>
          <a:ln w="25400" algn="ctr">
            <a:noFill/>
            <a:miter lim="800000"/>
            <a:headEnd/>
            <a:tailEnd/>
          </a:ln>
        </p:spPr>
        <p:txBody>
          <a:bodyPr anchor="ctr"/>
          <a:lstStyle/>
          <a:p>
            <a:pPr algn="ctr">
              <a:defRPr/>
            </a:pPr>
            <a:endParaRPr lang="en-CA" sz="1800">
              <a:solidFill>
                <a:schemeClr val="lt1"/>
              </a:solidFill>
              <a:latin typeface="+mn-lt"/>
            </a:endParaRPr>
          </a:p>
        </p:txBody>
      </p:sp>
      <p:sp>
        <p:nvSpPr>
          <p:cNvPr id="9" name="Rectangle 8" descr="Parchment"/>
          <p:cNvSpPr>
            <a:spLocks noChangeArrowheads="1"/>
          </p:cNvSpPr>
          <p:nvPr/>
        </p:nvSpPr>
        <p:spPr bwMode="auto">
          <a:xfrm>
            <a:off x="2438400" y="3352800"/>
            <a:ext cx="6705600" cy="838200"/>
          </a:xfrm>
          <a:prstGeom prst="rect">
            <a:avLst/>
          </a:prstGeom>
          <a:blipFill dpi="0" rotWithShape="1">
            <a:blip r:embed="rId8" cstate="print"/>
            <a:srcRect/>
            <a:tile tx="0" ty="0" sx="100000" sy="100000" flip="none" algn="tl"/>
          </a:blipFill>
          <a:ln w="25400" algn="ctr">
            <a:noFill/>
            <a:miter lim="800000"/>
            <a:headEnd/>
            <a:tailEnd/>
          </a:ln>
        </p:spPr>
        <p:txBody>
          <a:bodyPr anchor="ctr"/>
          <a:lstStyle/>
          <a:p>
            <a:pPr algn="ctr">
              <a:defRPr/>
            </a:pPr>
            <a:endParaRPr lang="en-CA" sz="1800">
              <a:solidFill>
                <a:schemeClr val="lt1"/>
              </a:solidFill>
              <a:latin typeface="+mn-lt"/>
            </a:endParaRPr>
          </a:p>
        </p:txBody>
      </p:sp>
    </p:spTree>
    <p:custDataLst>
      <p:tags r:id="rId1"/>
    </p:custDataLst>
  </p:cSld>
  <p:clrMapOvr>
    <a:masterClrMapping/>
  </p:clrMapOvr>
  <p:transition advTm="4862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67.2|12.9|22.7|15.8|12.1|15.5|1.6"/>
</p:tagLst>
</file>

<file path=ppt/tags/tag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18|13.5|28.3"/>
</p:tagLst>
</file>

<file path=ppt/tags/tag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7.5|26.8|32.1|12.2|16.1|14"/>
</p:tagLst>
</file>

<file path=ppt/tags/tag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3.1|5|7.1|5.7"/>
</p:tagLst>
</file>

<file path=ppt/tags/tag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38.5|22.6|12.5|15.9|6.5|5.8|8.9"/>
</p:tagLst>
</file>

<file path=ppt/tags/tag6.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38.5|22.6|12.5|15.9|6.5|5.8|8.9"/>
</p:tagLst>
</file>

<file path=ppt/tags/tag7.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38.5|22.6|12.5|15.9|6.5|5.8|8.9"/>
</p:tagLst>
</file>

<file path=ppt/tags/tag8.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38.5|22.6|12.5|15.9|6.5|5.8|8.9"/>
</p:tagLst>
</file>

<file path=ppt/tags/tag9.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6.8"/>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3792</TotalTime>
  <Words>4557</Words>
  <Application>Microsoft Office PowerPoint</Application>
  <PresentationFormat>On-screen Show (4:3)</PresentationFormat>
  <Paragraphs>635</Paragraphs>
  <Slides>25</Slides>
  <Notes>25</Notes>
  <HiddenSlides>0</HiddenSlides>
  <MMClips>0</MMClips>
  <ScaleCrop>false</ScaleCrop>
  <HeadingPairs>
    <vt:vector size="4" baseType="variant">
      <vt:variant>
        <vt:lpstr>Design Template</vt:lpstr>
      </vt:variant>
      <vt:variant>
        <vt:i4>1</vt:i4>
      </vt:variant>
      <vt:variant>
        <vt:lpstr>Slide Titles</vt:lpstr>
      </vt:variant>
      <vt:variant>
        <vt:i4>25</vt:i4>
      </vt:variant>
    </vt:vector>
  </HeadingPairs>
  <TitlesOfParts>
    <vt:vector size="26" baseType="lpstr">
      <vt:lpstr>Office Theme</vt:lpstr>
      <vt:lpstr>Temporal patterns of knowledge construction:   Statistical discourse analysis  of a role-based online discussion </vt:lpstr>
      <vt:lpstr>Slide 2</vt:lpstr>
      <vt:lpstr>Knowledge Construction (KC) Framework Gunawardena et al.’s (1997) Five-Phase Model</vt:lpstr>
      <vt:lpstr>Research Context for the Study  Emerging Themes in Collaborative Learning Research</vt:lpstr>
      <vt:lpstr>Possible KC Patterns</vt:lpstr>
      <vt:lpstr>Research Questions</vt:lpstr>
      <vt:lpstr>Slide 7</vt:lpstr>
      <vt:lpstr>Slide 8</vt:lpstr>
      <vt:lpstr>Methods</vt:lpstr>
      <vt:lpstr>Slide 10</vt:lpstr>
      <vt:lpstr>Content Analysis</vt:lpstr>
      <vt:lpstr>Slide 12</vt:lpstr>
      <vt:lpstr>Statistical Discourse Analysis</vt:lpstr>
      <vt:lpstr>Slide 14</vt:lpstr>
      <vt:lpstr>Statistical Discourse Analysis</vt:lpstr>
      <vt:lpstr>Statistical Discourse Analysis</vt:lpstr>
      <vt:lpstr>Statistical Discourse Analysis</vt:lpstr>
      <vt:lpstr>Results – KC Phases</vt:lpstr>
      <vt:lpstr>Results: Summaries as Pivotal Posts</vt:lpstr>
      <vt:lpstr>Results - KC Patterns</vt:lpstr>
      <vt:lpstr>Predicting Pivotal Posts</vt:lpstr>
      <vt:lpstr>Slide 22</vt:lpstr>
      <vt:lpstr>Slide 23</vt:lpstr>
      <vt:lpstr>Slide 24</vt:lpstr>
      <vt:lpstr>Further Questions</vt:lpstr>
    </vt:vector>
  </TitlesOfParts>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Power of a Synthesizer Role in Online Discussion Forums:  Encouraging Midway Summaries Drives the Knowledge Construction Process</dc:title>
  <dc:creator>Alyssa</dc:creator>
  <cp:lastModifiedBy>IFL LRDC</cp:lastModifiedBy>
  <cp:revision>76</cp:revision>
  <dcterms:created xsi:type="dcterms:W3CDTF">2011-05-27T17:32:25Z</dcterms:created>
  <dcterms:modified xsi:type="dcterms:W3CDTF">2011-05-27T17:35:27Z</dcterms:modified>
</cp:coreProperties>
</file>